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7" r:id="rId3"/>
    <p:sldId id="257" r:id="rId4"/>
    <p:sldId id="258" r:id="rId5"/>
    <p:sldId id="260" r:id="rId6"/>
    <p:sldId id="259" r:id="rId7"/>
    <p:sldId id="262" r:id="rId8"/>
    <p:sldId id="263" r:id="rId9"/>
    <p:sldId id="264" r:id="rId10"/>
    <p:sldId id="268" r:id="rId11"/>
    <p:sldId id="265" r:id="rId12"/>
    <p:sldId id="26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12"/>
    <p:restoredTop sz="94508"/>
  </p:normalViewPr>
  <p:slideViewPr>
    <p:cSldViewPr snapToGrid="0" snapToObjects="1">
      <p:cViewPr varScale="1">
        <p:scale>
          <a:sx n="85" d="100"/>
          <a:sy n="85" d="100"/>
        </p:scale>
        <p:origin x="1112" y="1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D5719-A96C-3341-A5F1-FD551AF2D390}"/>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7355EC3A-63A0-684B-9974-7D8FFEFCA6F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FEDAB18B-29C9-EA4E-8965-881D995CE7F6}"/>
              </a:ext>
            </a:extLst>
          </p:cNvPr>
          <p:cNvSpPr>
            <a:spLocks noGrp="1"/>
          </p:cNvSpPr>
          <p:nvPr>
            <p:ph type="dt" sz="half" idx="10"/>
          </p:nvPr>
        </p:nvSpPr>
        <p:spPr/>
        <p:txBody>
          <a:bodyPr/>
          <a:lstStyle/>
          <a:p>
            <a:fld id="{5BBCE501-2EB4-1944-8064-FF979EF82F2E}" type="datetimeFigureOut">
              <a:rPr lang="en-GB" smtClean="0"/>
              <a:t>01/03/2021</a:t>
            </a:fld>
            <a:endParaRPr lang="en-GB"/>
          </a:p>
        </p:txBody>
      </p:sp>
      <p:sp>
        <p:nvSpPr>
          <p:cNvPr id="5" name="Footer Placeholder 4">
            <a:extLst>
              <a:ext uri="{FF2B5EF4-FFF2-40B4-BE49-F238E27FC236}">
                <a16:creationId xmlns:a16="http://schemas.microsoft.com/office/drawing/2014/main" id="{ED1B9957-2794-7F42-BD35-D179B8253FB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152E53B-7AB8-804D-83FE-5050CE585BC5}"/>
              </a:ext>
            </a:extLst>
          </p:cNvPr>
          <p:cNvSpPr>
            <a:spLocks noGrp="1"/>
          </p:cNvSpPr>
          <p:nvPr>
            <p:ph type="sldNum" sz="quarter" idx="12"/>
          </p:nvPr>
        </p:nvSpPr>
        <p:spPr/>
        <p:txBody>
          <a:bodyPr/>
          <a:lstStyle/>
          <a:p>
            <a:fld id="{3D560E30-A1DA-5340-ACC6-210C94B304A0}" type="slidenum">
              <a:rPr lang="en-GB" smtClean="0"/>
              <a:t>‹#›</a:t>
            </a:fld>
            <a:endParaRPr lang="en-GB"/>
          </a:p>
        </p:txBody>
      </p:sp>
    </p:spTree>
    <p:extLst>
      <p:ext uri="{BB962C8B-B14F-4D97-AF65-F5344CB8AC3E}">
        <p14:creationId xmlns:p14="http://schemas.microsoft.com/office/powerpoint/2010/main" val="1678720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3429F-8518-A248-8C67-7A7D1FF4D142}"/>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60AE9B0F-FDBB-B84F-BB97-19D453FB5C5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F8899FDE-E947-6F42-9DB6-E717762CF9BD}"/>
              </a:ext>
            </a:extLst>
          </p:cNvPr>
          <p:cNvSpPr>
            <a:spLocks noGrp="1"/>
          </p:cNvSpPr>
          <p:nvPr>
            <p:ph type="dt" sz="half" idx="10"/>
          </p:nvPr>
        </p:nvSpPr>
        <p:spPr/>
        <p:txBody>
          <a:bodyPr/>
          <a:lstStyle/>
          <a:p>
            <a:fld id="{5BBCE501-2EB4-1944-8064-FF979EF82F2E}" type="datetimeFigureOut">
              <a:rPr lang="en-GB" smtClean="0"/>
              <a:t>01/03/2021</a:t>
            </a:fld>
            <a:endParaRPr lang="en-GB"/>
          </a:p>
        </p:txBody>
      </p:sp>
      <p:sp>
        <p:nvSpPr>
          <p:cNvPr id="5" name="Footer Placeholder 4">
            <a:extLst>
              <a:ext uri="{FF2B5EF4-FFF2-40B4-BE49-F238E27FC236}">
                <a16:creationId xmlns:a16="http://schemas.microsoft.com/office/drawing/2014/main" id="{D1FF53A0-C3E3-C94A-BFE8-D10FF634D22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20569E6-EEB8-AB42-8FB9-0A6A0B4600BA}"/>
              </a:ext>
            </a:extLst>
          </p:cNvPr>
          <p:cNvSpPr>
            <a:spLocks noGrp="1"/>
          </p:cNvSpPr>
          <p:nvPr>
            <p:ph type="sldNum" sz="quarter" idx="12"/>
          </p:nvPr>
        </p:nvSpPr>
        <p:spPr/>
        <p:txBody>
          <a:bodyPr/>
          <a:lstStyle/>
          <a:p>
            <a:fld id="{3D560E30-A1DA-5340-ACC6-210C94B304A0}" type="slidenum">
              <a:rPr lang="en-GB" smtClean="0"/>
              <a:t>‹#›</a:t>
            </a:fld>
            <a:endParaRPr lang="en-GB"/>
          </a:p>
        </p:txBody>
      </p:sp>
    </p:spTree>
    <p:extLst>
      <p:ext uri="{BB962C8B-B14F-4D97-AF65-F5344CB8AC3E}">
        <p14:creationId xmlns:p14="http://schemas.microsoft.com/office/powerpoint/2010/main" val="42203270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B5C6191-C7D9-B945-9134-2D76F6E99994}"/>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29461082-81D5-7246-BCEA-014BD96D230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C0FA4C9B-ED02-9645-9363-52CC3C144296}"/>
              </a:ext>
            </a:extLst>
          </p:cNvPr>
          <p:cNvSpPr>
            <a:spLocks noGrp="1"/>
          </p:cNvSpPr>
          <p:nvPr>
            <p:ph type="dt" sz="half" idx="10"/>
          </p:nvPr>
        </p:nvSpPr>
        <p:spPr/>
        <p:txBody>
          <a:bodyPr/>
          <a:lstStyle/>
          <a:p>
            <a:fld id="{5BBCE501-2EB4-1944-8064-FF979EF82F2E}" type="datetimeFigureOut">
              <a:rPr lang="en-GB" smtClean="0"/>
              <a:t>01/03/2021</a:t>
            </a:fld>
            <a:endParaRPr lang="en-GB"/>
          </a:p>
        </p:txBody>
      </p:sp>
      <p:sp>
        <p:nvSpPr>
          <p:cNvPr id="5" name="Footer Placeholder 4">
            <a:extLst>
              <a:ext uri="{FF2B5EF4-FFF2-40B4-BE49-F238E27FC236}">
                <a16:creationId xmlns:a16="http://schemas.microsoft.com/office/drawing/2014/main" id="{5E082272-6CEC-D04E-BD44-B47FD8DEE77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EBEAA4E-0A5C-CF46-AD12-DAF5443198D4}"/>
              </a:ext>
            </a:extLst>
          </p:cNvPr>
          <p:cNvSpPr>
            <a:spLocks noGrp="1"/>
          </p:cNvSpPr>
          <p:nvPr>
            <p:ph type="sldNum" sz="quarter" idx="12"/>
          </p:nvPr>
        </p:nvSpPr>
        <p:spPr/>
        <p:txBody>
          <a:bodyPr/>
          <a:lstStyle/>
          <a:p>
            <a:fld id="{3D560E30-A1DA-5340-ACC6-210C94B304A0}" type="slidenum">
              <a:rPr lang="en-GB" smtClean="0"/>
              <a:t>‹#›</a:t>
            </a:fld>
            <a:endParaRPr lang="en-GB"/>
          </a:p>
        </p:txBody>
      </p:sp>
    </p:spTree>
    <p:extLst>
      <p:ext uri="{BB962C8B-B14F-4D97-AF65-F5344CB8AC3E}">
        <p14:creationId xmlns:p14="http://schemas.microsoft.com/office/powerpoint/2010/main" val="22591329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D998A-C115-7043-92C2-660FA41A9E1B}"/>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A0CB0A2-68D3-4845-BDCB-89D93A0F0A7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31C50E61-3E68-844C-BE9A-B9D9CE0E8D9F}"/>
              </a:ext>
            </a:extLst>
          </p:cNvPr>
          <p:cNvSpPr>
            <a:spLocks noGrp="1"/>
          </p:cNvSpPr>
          <p:nvPr>
            <p:ph type="dt" sz="half" idx="10"/>
          </p:nvPr>
        </p:nvSpPr>
        <p:spPr/>
        <p:txBody>
          <a:bodyPr/>
          <a:lstStyle/>
          <a:p>
            <a:fld id="{5BBCE501-2EB4-1944-8064-FF979EF82F2E}" type="datetimeFigureOut">
              <a:rPr lang="en-GB" smtClean="0"/>
              <a:t>01/03/2021</a:t>
            </a:fld>
            <a:endParaRPr lang="en-GB"/>
          </a:p>
        </p:txBody>
      </p:sp>
      <p:sp>
        <p:nvSpPr>
          <p:cNvPr id="5" name="Footer Placeholder 4">
            <a:extLst>
              <a:ext uri="{FF2B5EF4-FFF2-40B4-BE49-F238E27FC236}">
                <a16:creationId xmlns:a16="http://schemas.microsoft.com/office/drawing/2014/main" id="{B1424183-3714-1447-9991-BEA003C3747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06A7932-E9DF-CF43-A531-E4C5E8627198}"/>
              </a:ext>
            </a:extLst>
          </p:cNvPr>
          <p:cNvSpPr>
            <a:spLocks noGrp="1"/>
          </p:cNvSpPr>
          <p:nvPr>
            <p:ph type="sldNum" sz="quarter" idx="12"/>
          </p:nvPr>
        </p:nvSpPr>
        <p:spPr/>
        <p:txBody>
          <a:bodyPr/>
          <a:lstStyle/>
          <a:p>
            <a:fld id="{3D560E30-A1DA-5340-ACC6-210C94B304A0}" type="slidenum">
              <a:rPr lang="en-GB" smtClean="0"/>
              <a:t>‹#›</a:t>
            </a:fld>
            <a:endParaRPr lang="en-GB"/>
          </a:p>
        </p:txBody>
      </p:sp>
    </p:spTree>
    <p:extLst>
      <p:ext uri="{BB962C8B-B14F-4D97-AF65-F5344CB8AC3E}">
        <p14:creationId xmlns:p14="http://schemas.microsoft.com/office/powerpoint/2010/main" val="3712114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423BF-D5F8-0444-ACA3-1CA714A54728}"/>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BC2AE610-1AEC-D940-ACEF-7065E3BD6B9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768B18C-CE6F-8141-9057-3362F1161F6C}"/>
              </a:ext>
            </a:extLst>
          </p:cNvPr>
          <p:cNvSpPr>
            <a:spLocks noGrp="1"/>
          </p:cNvSpPr>
          <p:nvPr>
            <p:ph type="dt" sz="half" idx="10"/>
          </p:nvPr>
        </p:nvSpPr>
        <p:spPr/>
        <p:txBody>
          <a:bodyPr/>
          <a:lstStyle/>
          <a:p>
            <a:fld id="{5BBCE501-2EB4-1944-8064-FF979EF82F2E}" type="datetimeFigureOut">
              <a:rPr lang="en-GB" smtClean="0"/>
              <a:t>01/03/2021</a:t>
            </a:fld>
            <a:endParaRPr lang="en-GB"/>
          </a:p>
        </p:txBody>
      </p:sp>
      <p:sp>
        <p:nvSpPr>
          <p:cNvPr id="5" name="Footer Placeholder 4">
            <a:extLst>
              <a:ext uri="{FF2B5EF4-FFF2-40B4-BE49-F238E27FC236}">
                <a16:creationId xmlns:a16="http://schemas.microsoft.com/office/drawing/2014/main" id="{AA053D9C-BBFD-E743-8169-05D18BDB7E8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C520B9C-05F5-C84C-B039-E02341B4A10D}"/>
              </a:ext>
            </a:extLst>
          </p:cNvPr>
          <p:cNvSpPr>
            <a:spLocks noGrp="1"/>
          </p:cNvSpPr>
          <p:nvPr>
            <p:ph type="sldNum" sz="quarter" idx="12"/>
          </p:nvPr>
        </p:nvSpPr>
        <p:spPr/>
        <p:txBody>
          <a:bodyPr/>
          <a:lstStyle/>
          <a:p>
            <a:fld id="{3D560E30-A1DA-5340-ACC6-210C94B304A0}" type="slidenum">
              <a:rPr lang="en-GB" smtClean="0"/>
              <a:t>‹#›</a:t>
            </a:fld>
            <a:endParaRPr lang="en-GB"/>
          </a:p>
        </p:txBody>
      </p:sp>
    </p:spTree>
    <p:extLst>
      <p:ext uri="{BB962C8B-B14F-4D97-AF65-F5344CB8AC3E}">
        <p14:creationId xmlns:p14="http://schemas.microsoft.com/office/powerpoint/2010/main" val="607129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CC2C4-5FCB-1D4E-BF59-29E4717A070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CF486884-2878-A74D-B27D-14C81F5C205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8F661767-4D3E-CA42-9919-29A3440237C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0CECB152-AA37-2D43-AE25-4BB6343AE7BC}"/>
              </a:ext>
            </a:extLst>
          </p:cNvPr>
          <p:cNvSpPr>
            <a:spLocks noGrp="1"/>
          </p:cNvSpPr>
          <p:nvPr>
            <p:ph type="dt" sz="half" idx="10"/>
          </p:nvPr>
        </p:nvSpPr>
        <p:spPr/>
        <p:txBody>
          <a:bodyPr/>
          <a:lstStyle/>
          <a:p>
            <a:fld id="{5BBCE501-2EB4-1944-8064-FF979EF82F2E}" type="datetimeFigureOut">
              <a:rPr lang="en-GB" smtClean="0"/>
              <a:t>01/03/2021</a:t>
            </a:fld>
            <a:endParaRPr lang="en-GB"/>
          </a:p>
        </p:txBody>
      </p:sp>
      <p:sp>
        <p:nvSpPr>
          <p:cNvPr id="6" name="Footer Placeholder 5">
            <a:extLst>
              <a:ext uri="{FF2B5EF4-FFF2-40B4-BE49-F238E27FC236}">
                <a16:creationId xmlns:a16="http://schemas.microsoft.com/office/drawing/2014/main" id="{2585314A-FE47-E046-8179-D16053C951B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30D01D4-56E9-9A47-80BA-888AAB59F98F}"/>
              </a:ext>
            </a:extLst>
          </p:cNvPr>
          <p:cNvSpPr>
            <a:spLocks noGrp="1"/>
          </p:cNvSpPr>
          <p:nvPr>
            <p:ph type="sldNum" sz="quarter" idx="12"/>
          </p:nvPr>
        </p:nvSpPr>
        <p:spPr/>
        <p:txBody>
          <a:bodyPr/>
          <a:lstStyle/>
          <a:p>
            <a:fld id="{3D560E30-A1DA-5340-ACC6-210C94B304A0}" type="slidenum">
              <a:rPr lang="en-GB" smtClean="0"/>
              <a:t>‹#›</a:t>
            </a:fld>
            <a:endParaRPr lang="en-GB"/>
          </a:p>
        </p:txBody>
      </p:sp>
    </p:spTree>
    <p:extLst>
      <p:ext uri="{BB962C8B-B14F-4D97-AF65-F5344CB8AC3E}">
        <p14:creationId xmlns:p14="http://schemas.microsoft.com/office/powerpoint/2010/main" val="8234063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4CCB6-6D70-B349-A216-0F74A53F836F}"/>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2818C4F1-F671-6941-B23D-D987AC1C67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2A5D28F-03AA-0749-9EA4-E4D91D6BF987}"/>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49859878-4788-2645-A6B9-0119BA9AD7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AED2E3F7-01CC-2847-A206-8A5FE976227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79BC70D-BA3A-0447-8410-F854A3CCFE78}"/>
              </a:ext>
            </a:extLst>
          </p:cNvPr>
          <p:cNvSpPr>
            <a:spLocks noGrp="1"/>
          </p:cNvSpPr>
          <p:nvPr>
            <p:ph type="dt" sz="half" idx="10"/>
          </p:nvPr>
        </p:nvSpPr>
        <p:spPr/>
        <p:txBody>
          <a:bodyPr/>
          <a:lstStyle/>
          <a:p>
            <a:fld id="{5BBCE501-2EB4-1944-8064-FF979EF82F2E}" type="datetimeFigureOut">
              <a:rPr lang="en-GB" smtClean="0"/>
              <a:t>01/03/2021</a:t>
            </a:fld>
            <a:endParaRPr lang="en-GB"/>
          </a:p>
        </p:txBody>
      </p:sp>
      <p:sp>
        <p:nvSpPr>
          <p:cNvPr id="8" name="Footer Placeholder 7">
            <a:extLst>
              <a:ext uri="{FF2B5EF4-FFF2-40B4-BE49-F238E27FC236}">
                <a16:creationId xmlns:a16="http://schemas.microsoft.com/office/drawing/2014/main" id="{A3860BFA-743C-054B-9D5C-0EDAEA5E85C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E198DAD-556C-7645-85BB-AC524BF95FF5}"/>
              </a:ext>
            </a:extLst>
          </p:cNvPr>
          <p:cNvSpPr>
            <a:spLocks noGrp="1"/>
          </p:cNvSpPr>
          <p:nvPr>
            <p:ph type="sldNum" sz="quarter" idx="12"/>
          </p:nvPr>
        </p:nvSpPr>
        <p:spPr/>
        <p:txBody>
          <a:bodyPr/>
          <a:lstStyle/>
          <a:p>
            <a:fld id="{3D560E30-A1DA-5340-ACC6-210C94B304A0}" type="slidenum">
              <a:rPr lang="en-GB" smtClean="0"/>
              <a:t>‹#›</a:t>
            </a:fld>
            <a:endParaRPr lang="en-GB"/>
          </a:p>
        </p:txBody>
      </p:sp>
    </p:spTree>
    <p:extLst>
      <p:ext uri="{BB962C8B-B14F-4D97-AF65-F5344CB8AC3E}">
        <p14:creationId xmlns:p14="http://schemas.microsoft.com/office/powerpoint/2010/main" val="6071278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512C7-2873-FD4A-8FED-26DCAB3AB6E0}"/>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6202C7E5-ABC4-7144-A1B9-593436049EEF}"/>
              </a:ext>
            </a:extLst>
          </p:cNvPr>
          <p:cNvSpPr>
            <a:spLocks noGrp="1"/>
          </p:cNvSpPr>
          <p:nvPr>
            <p:ph type="dt" sz="half" idx="10"/>
          </p:nvPr>
        </p:nvSpPr>
        <p:spPr/>
        <p:txBody>
          <a:bodyPr/>
          <a:lstStyle/>
          <a:p>
            <a:fld id="{5BBCE501-2EB4-1944-8064-FF979EF82F2E}" type="datetimeFigureOut">
              <a:rPr lang="en-GB" smtClean="0"/>
              <a:t>01/03/2021</a:t>
            </a:fld>
            <a:endParaRPr lang="en-GB"/>
          </a:p>
        </p:txBody>
      </p:sp>
      <p:sp>
        <p:nvSpPr>
          <p:cNvPr id="4" name="Footer Placeholder 3">
            <a:extLst>
              <a:ext uri="{FF2B5EF4-FFF2-40B4-BE49-F238E27FC236}">
                <a16:creationId xmlns:a16="http://schemas.microsoft.com/office/drawing/2014/main" id="{8D0E490C-F19C-3B45-A1F5-CDEA777E75A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38197DC-4832-3D44-A1DA-9C7CB6F91FD3}"/>
              </a:ext>
            </a:extLst>
          </p:cNvPr>
          <p:cNvSpPr>
            <a:spLocks noGrp="1"/>
          </p:cNvSpPr>
          <p:nvPr>
            <p:ph type="sldNum" sz="quarter" idx="12"/>
          </p:nvPr>
        </p:nvSpPr>
        <p:spPr/>
        <p:txBody>
          <a:bodyPr/>
          <a:lstStyle/>
          <a:p>
            <a:fld id="{3D560E30-A1DA-5340-ACC6-210C94B304A0}" type="slidenum">
              <a:rPr lang="en-GB" smtClean="0"/>
              <a:t>‹#›</a:t>
            </a:fld>
            <a:endParaRPr lang="en-GB"/>
          </a:p>
        </p:txBody>
      </p:sp>
    </p:spTree>
    <p:extLst>
      <p:ext uri="{BB962C8B-B14F-4D97-AF65-F5344CB8AC3E}">
        <p14:creationId xmlns:p14="http://schemas.microsoft.com/office/powerpoint/2010/main" val="2794937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38E6B76-615E-D545-A2FF-CC3A5DF0D28C}"/>
              </a:ext>
            </a:extLst>
          </p:cNvPr>
          <p:cNvSpPr>
            <a:spLocks noGrp="1"/>
          </p:cNvSpPr>
          <p:nvPr>
            <p:ph type="dt" sz="half" idx="10"/>
          </p:nvPr>
        </p:nvSpPr>
        <p:spPr/>
        <p:txBody>
          <a:bodyPr/>
          <a:lstStyle/>
          <a:p>
            <a:fld id="{5BBCE501-2EB4-1944-8064-FF979EF82F2E}" type="datetimeFigureOut">
              <a:rPr lang="en-GB" smtClean="0"/>
              <a:t>01/03/2021</a:t>
            </a:fld>
            <a:endParaRPr lang="en-GB"/>
          </a:p>
        </p:txBody>
      </p:sp>
      <p:sp>
        <p:nvSpPr>
          <p:cNvPr id="3" name="Footer Placeholder 2">
            <a:extLst>
              <a:ext uri="{FF2B5EF4-FFF2-40B4-BE49-F238E27FC236}">
                <a16:creationId xmlns:a16="http://schemas.microsoft.com/office/drawing/2014/main" id="{46C1A024-AAEB-0546-B98D-6236BE4D3AE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A58C018-4A31-094D-8091-0FAA366666B6}"/>
              </a:ext>
            </a:extLst>
          </p:cNvPr>
          <p:cNvSpPr>
            <a:spLocks noGrp="1"/>
          </p:cNvSpPr>
          <p:nvPr>
            <p:ph type="sldNum" sz="quarter" idx="12"/>
          </p:nvPr>
        </p:nvSpPr>
        <p:spPr/>
        <p:txBody>
          <a:bodyPr/>
          <a:lstStyle/>
          <a:p>
            <a:fld id="{3D560E30-A1DA-5340-ACC6-210C94B304A0}" type="slidenum">
              <a:rPr lang="en-GB" smtClean="0"/>
              <a:t>‹#›</a:t>
            </a:fld>
            <a:endParaRPr lang="en-GB"/>
          </a:p>
        </p:txBody>
      </p:sp>
    </p:spTree>
    <p:extLst>
      <p:ext uri="{BB962C8B-B14F-4D97-AF65-F5344CB8AC3E}">
        <p14:creationId xmlns:p14="http://schemas.microsoft.com/office/powerpoint/2010/main" val="4039514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B7A41-E433-E54D-A05C-25A5A931501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51253005-8D16-E149-A4DB-8A092E1B87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FAC51669-FF58-864A-84BC-4C8CC7AED0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28D9007-A8A9-CC4A-9A33-69EB42FD8D90}"/>
              </a:ext>
            </a:extLst>
          </p:cNvPr>
          <p:cNvSpPr>
            <a:spLocks noGrp="1"/>
          </p:cNvSpPr>
          <p:nvPr>
            <p:ph type="dt" sz="half" idx="10"/>
          </p:nvPr>
        </p:nvSpPr>
        <p:spPr/>
        <p:txBody>
          <a:bodyPr/>
          <a:lstStyle/>
          <a:p>
            <a:fld id="{5BBCE501-2EB4-1944-8064-FF979EF82F2E}" type="datetimeFigureOut">
              <a:rPr lang="en-GB" smtClean="0"/>
              <a:t>01/03/2021</a:t>
            </a:fld>
            <a:endParaRPr lang="en-GB"/>
          </a:p>
        </p:txBody>
      </p:sp>
      <p:sp>
        <p:nvSpPr>
          <p:cNvPr id="6" name="Footer Placeholder 5">
            <a:extLst>
              <a:ext uri="{FF2B5EF4-FFF2-40B4-BE49-F238E27FC236}">
                <a16:creationId xmlns:a16="http://schemas.microsoft.com/office/drawing/2014/main" id="{13DED7A3-12F4-1B47-9239-37CF6D2C62E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4AE8AED-07BD-6D46-B39F-F7BEF2A7D2FF}"/>
              </a:ext>
            </a:extLst>
          </p:cNvPr>
          <p:cNvSpPr>
            <a:spLocks noGrp="1"/>
          </p:cNvSpPr>
          <p:nvPr>
            <p:ph type="sldNum" sz="quarter" idx="12"/>
          </p:nvPr>
        </p:nvSpPr>
        <p:spPr/>
        <p:txBody>
          <a:bodyPr/>
          <a:lstStyle/>
          <a:p>
            <a:fld id="{3D560E30-A1DA-5340-ACC6-210C94B304A0}" type="slidenum">
              <a:rPr lang="en-GB" smtClean="0"/>
              <a:t>‹#›</a:t>
            </a:fld>
            <a:endParaRPr lang="en-GB"/>
          </a:p>
        </p:txBody>
      </p:sp>
    </p:spTree>
    <p:extLst>
      <p:ext uri="{BB962C8B-B14F-4D97-AF65-F5344CB8AC3E}">
        <p14:creationId xmlns:p14="http://schemas.microsoft.com/office/powerpoint/2010/main" val="1479472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15F02-32A3-434F-A3CB-C546E1AE5B8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BFA0418A-1150-B44B-B2D0-FA9D7ADD0F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9247729-4625-344F-AD54-99E54E3B19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75F4055-46E9-BC4E-B601-FFF03903E6DA}"/>
              </a:ext>
            </a:extLst>
          </p:cNvPr>
          <p:cNvSpPr>
            <a:spLocks noGrp="1"/>
          </p:cNvSpPr>
          <p:nvPr>
            <p:ph type="dt" sz="half" idx="10"/>
          </p:nvPr>
        </p:nvSpPr>
        <p:spPr/>
        <p:txBody>
          <a:bodyPr/>
          <a:lstStyle/>
          <a:p>
            <a:fld id="{5BBCE501-2EB4-1944-8064-FF979EF82F2E}" type="datetimeFigureOut">
              <a:rPr lang="en-GB" smtClean="0"/>
              <a:t>01/03/2021</a:t>
            </a:fld>
            <a:endParaRPr lang="en-GB"/>
          </a:p>
        </p:txBody>
      </p:sp>
      <p:sp>
        <p:nvSpPr>
          <p:cNvPr id="6" name="Footer Placeholder 5">
            <a:extLst>
              <a:ext uri="{FF2B5EF4-FFF2-40B4-BE49-F238E27FC236}">
                <a16:creationId xmlns:a16="http://schemas.microsoft.com/office/drawing/2014/main" id="{5D3C8E4F-E6D0-4248-AB7E-7BDCE959AFA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2FD70F3-F606-A64E-8886-B194C4671974}"/>
              </a:ext>
            </a:extLst>
          </p:cNvPr>
          <p:cNvSpPr>
            <a:spLocks noGrp="1"/>
          </p:cNvSpPr>
          <p:nvPr>
            <p:ph type="sldNum" sz="quarter" idx="12"/>
          </p:nvPr>
        </p:nvSpPr>
        <p:spPr/>
        <p:txBody>
          <a:bodyPr/>
          <a:lstStyle/>
          <a:p>
            <a:fld id="{3D560E30-A1DA-5340-ACC6-210C94B304A0}" type="slidenum">
              <a:rPr lang="en-GB" smtClean="0"/>
              <a:t>‹#›</a:t>
            </a:fld>
            <a:endParaRPr lang="en-GB"/>
          </a:p>
        </p:txBody>
      </p:sp>
    </p:spTree>
    <p:extLst>
      <p:ext uri="{BB962C8B-B14F-4D97-AF65-F5344CB8AC3E}">
        <p14:creationId xmlns:p14="http://schemas.microsoft.com/office/powerpoint/2010/main" val="22942836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3ED30DA-6387-324A-952E-0C1CDD857A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38C534D6-00AC-E04C-88E7-FD042BD75F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5BC49246-9C4C-654C-8882-C039065391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BCE501-2EB4-1944-8064-FF979EF82F2E}" type="datetimeFigureOut">
              <a:rPr lang="en-GB" smtClean="0"/>
              <a:t>01/03/2021</a:t>
            </a:fld>
            <a:endParaRPr lang="en-GB"/>
          </a:p>
        </p:txBody>
      </p:sp>
      <p:sp>
        <p:nvSpPr>
          <p:cNvPr id="5" name="Footer Placeholder 4">
            <a:extLst>
              <a:ext uri="{FF2B5EF4-FFF2-40B4-BE49-F238E27FC236}">
                <a16:creationId xmlns:a16="http://schemas.microsoft.com/office/drawing/2014/main" id="{D366EFF3-2E02-8341-8095-717BB91F34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0926DF7-22A7-6D49-859B-68D8D9DBDC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560E30-A1DA-5340-ACC6-210C94B304A0}" type="slidenum">
              <a:rPr lang="en-GB" smtClean="0"/>
              <a:t>‹#›</a:t>
            </a:fld>
            <a:endParaRPr lang="en-GB"/>
          </a:p>
        </p:txBody>
      </p:sp>
    </p:spTree>
    <p:extLst>
      <p:ext uri="{BB962C8B-B14F-4D97-AF65-F5344CB8AC3E}">
        <p14:creationId xmlns:p14="http://schemas.microsoft.com/office/powerpoint/2010/main" val="14740428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DFDC6-8744-D94C-A4B4-AA7287AFE63C}"/>
              </a:ext>
            </a:extLst>
          </p:cNvPr>
          <p:cNvSpPr>
            <a:spLocks noGrp="1"/>
          </p:cNvSpPr>
          <p:nvPr>
            <p:ph type="ctrTitle"/>
          </p:nvPr>
        </p:nvSpPr>
        <p:spPr/>
        <p:txBody>
          <a:bodyPr/>
          <a:lstStyle/>
          <a:p>
            <a:r>
              <a:rPr lang="en-GB" dirty="0"/>
              <a:t>Portrait of a River</a:t>
            </a:r>
          </a:p>
        </p:txBody>
      </p:sp>
      <p:sp>
        <p:nvSpPr>
          <p:cNvPr id="3" name="Subtitle 2">
            <a:extLst>
              <a:ext uri="{FF2B5EF4-FFF2-40B4-BE49-F238E27FC236}">
                <a16:creationId xmlns:a16="http://schemas.microsoft.com/office/drawing/2014/main" id="{8CF2EBF5-9CD8-174F-ADF3-68902EE856AA}"/>
              </a:ext>
            </a:extLst>
          </p:cNvPr>
          <p:cNvSpPr>
            <a:spLocks noGrp="1"/>
          </p:cNvSpPr>
          <p:nvPr>
            <p:ph type="subTitle" idx="1"/>
          </p:nvPr>
        </p:nvSpPr>
        <p:spPr>
          <a:xfrm>
            <a:off x="1524000" y="4079875"/>
            <a:ext cx="9144000" cy="1655762"/>
          </a:xfrm>
        </p:spPr>
        <p:txBody>
          <a:bodyPr/>
          <a:lstStyle/>
          <a:p>
            <a:r>
              <a:rPr lang="en-GB" dirty="0"/>
              <a:t>A selection of images taken by Dr Helena Enright during the R &amp; D process. </a:t>
            </a:r>
          </a:p>
        </p:txBody>
      </p:sp>
    </p:spTree>
    <p:extLst>
      <p:ext uri="{BB962C8B-B14F-4D97-AF65-F5344CB8AC3E}">
        <p14:creationId xmlns:p14="http://schemas.microsoft.com/office/powerpoint/2010/main" val="1513263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1289EC-54E9-6F47-8D88-7DC8C8FAB6E6}"/>
              </a:ext>
            </a:extLst>
          </p:cNvPr>
          <p:cNvPicPr>
            <a:picLocks noChangeAspect="1"/>
          </p:cNvPicPr>
          <p:nvPr/>
        </p:nvPicPr>
        <p:blipFill>
          <a:blip r:embed="rId2"/>
          <a:stretch>
            <a:fillRect/>
          </a:stretch>
        </p:blipFill>
        <p:spPr>
          <a:xfrm>
            <a:off x="1034320" y="0"/>
            <a:ext cx="6280879" cy="6858000"/>
          </a:xfrm>
          <a:prstGeom prst="rect">
            <a:avLst/>
          </a:prstGeom>
        </p:spPr>
      </p:pic>
      <p:sp>
        <p:nvSpPr>
          <p:cNvPr id="4" name="TextBox 3">
            <a:extLst>
              <a:ext uri="{FF2B5EF4-FFF2-40B4-BE49-F238E27FC236}">
                <a16:creationId xmlns:a16="http://schemas.microsoft.com/office/drawing/2014/main" id="{20E3CC67-A474-C941-B586-95E399E84575}"/>
              </a:ext>
            </a:extLst>
          </p:cNvPr>
          <p:cNvSpPr txBox="1"/>
          <p:nvPr/>
        </p:nvSpPr>
        <p:spPr>
          <a:xfrm>
            <a:off x="7974767" y="1618938"/>
            <a:ext cx="3182913" cy="1200329"/>
          </a:xfrm>
          <a:prstGeom prst="rect">
            <a:avLst/>
          </a:prstGeom>
          <a:noFill/>
        </p:spPr>
        <p:txBody>
          <a:bodyPr wrap="square" rtlCol="0">
            <a:spAutoFit/>
          </a:bodyPr>
          <a:lstStyle/>
          <a:p>
            <a:r>
              <a:rPr lang="en-GB" dirty="0"/>
              <a:t>A picture of Dr Enright swimming in the Shannon.</a:t>
            </a:r>
          </a:p>
          <a:p>
            <a:endParaRPr lang="en-GB" dirty="0"/>
          </a:p>
          <a:p>
            <a:r>
              <a:rPr lang="en-GB" dirty="0"/>
              <a:t>Photo taken by Pedro Moles.</a:t>
            </a:r>
          </a:p>
        </p:txBody>
      </p:sp>
    </p:spTree>
    <p:extLst>
      <p:ext uri="{BB962C8B-B14F-4D97-AF65-F5344CB8AC3E}">
        <p14:creationId xmlns:p14="http://schemas.microsoft.com/office/powerpoint/2010/main" val="3338576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50A56F-01CB-CA47-B668-B033D4E17387}"/>
              </a:ext>
            </a:extLst>
          </p:cNvPr>
          <p:cNvPicPr>
            <a:picLocks noChangeAspect="1"/>
          </p:cNvPicPr>
          <p:nvPr/>
        </p:nvPicPr>
        <p:blipFill>
          <a:blip r:embed="rId2"/>
          <a:stretch>
            <a:fillRect/>
          </a:stretch>
        </p:blipFill>
        <p:spPr>
          <a:xfrm>
            <a:off x="0" y="0"/>
            <a:ext cx="9013371" cy="6858000"/>
          </a:xfrm>
          <a:prstGeom prst="rect">
            <a:avLst/>
          </a:prstGeom>
        </p:spPr>
      </p:pic>
      <p:sp>
        <p:nvSpPr>
          <p:cNvPr id="4" name="TextBox 3">
            <a:extLst>
              <a:ext uri="{FF2B5EF4-FFF2-40B4-BE49-F238E27FC236}">
                <a16:creationId xmlns:a16="http://schemas.microsoft.com/office/drawing/2014/main" id="{6BA42A2C-4D3F-B942-8B20-6ED5DDF230DC}"/>
              </a:ext>
            </a:extLst>
          </p:cNvPr>
          <p:cNvSpPr txBox="1"/>
          <p:nvPr/>
        </p:nvSpPr>
        <p:spPr>
          <a:xfrm>
            <a:off x="9454243" y="1028700"/>
            <a:ext cx="2090057" cy="2585323"/>
          </a:xfrm>
          <a:prstGeom prst="rect">
            <a:avLst/>
          </a:prstGeom>
          <a:noFill/>
        </p:spPr>
        <p:txBody>
          <a:bodyPr wrap="square" rtlCol="0">
            <a:spAutoFit/>
          </a:bodyPr>
          <a:lstStyle/>
          <a:p>
            <a:r>
              <a:rPr lang="en-GB" i="1" dirty="0"/>
              <a:t>In </a:t>
            </a:r>
            <a:r>
              <a:rPr lang="en-GB" i="1" dirty="0" err="1"/>
              <a:t>Spera</a:t>
            </a:r>
            <a:r>
              <a:rPr lang="en-GB" i="1" dirty="0"/>
              <a:t> Deo, </a:t>
            </a:r>
            <a:r>
              <a:rPr lang="en-GB" dirty="0"/>
              <a:t>the Barge on the night it arrived in Limerick. This was to become the performance venue for the play. </a:t>
            </a:r>
          </a:p>
          <a:p>
            <a:endParaRPr lang="en-GB" dirty="0"/>
          </a:p>
          <a:p>
            <a:r>
              <a:rPr lang="en-GB" dirty="0"/>
              <a:t>Photo taken by Dr Enright</a:t>
            </a:r>
          </a:p>
        </p:txBody>
      </p:sp>
    </p:spTree>
    <p:extLst>
      <p:ext uri="{BB962C8B-B14F-4D97-AF65-F5344CB8AC3E}">
        <p14:creationId xmlns:p14="http://schemas.microsoft.com/office/powerpoint/2010/main" val="13723009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BA700EC-B4CD-7645-9156-1034C4E9A5B9}"/>
              </a:ext>
            </a:extLst>
          </p:cNvPr>
          <p:cNvPicPr>
            <a:picLocks noChangeAspect="1"/>
          </p:cNvPicPr>
          <p:nvPr/>
        </p:nvPicPr>
        <p:blipFill>
          <a:blip r:embed="rId2"/>
          <a:stretch>
            <a:fillRect/>
          </a:stretch>
        </p:blipFill>
        <p:spPr>
          <a:xfrm>
            <a:off x="0" y="0"/>
            <a:ext cx="9263921" cy="6858000"/>
          </a:xfrm>
          <a:prstGeom prst="rect">
            <a:avLst/>
          </a:prstGeom>
        </p:spPr>
      </p:pic>
      <p:sp>
        <p:nvSpPr>
          <p:cNvPr id="4" name="TextBox 3">
            <a:extLst>
              <a:ext uri="{FF2B5EF4-FFF2-40B4-BE49-F238E27FC236}">
                <a16:creationId xmlns:a16="http://schemas.microsoft.com/office/drawing/2014/main" id="{60B13B67-1744-744C-9736-1FFBD416D576}"/>
              </a:ext>
            </a:extLst>
          </p:cNvPr>
          <p:cNvSpPr txBox="1"/>
          <p:nvPr/>
        </p:nvSpPr>
        <p:spPr>
          <a:xfrm>
            <a:off x="9758596" y="1948721"/>
            <a:ext cx="1603948" cy="2308324"/>
          </a:xfrm>
          <a:prstGeom prst="rect">
            <a:avLst/>
          </a:prstGeom>
          <a:noFill/>
        </p:spPr>
        <p:txBody>
          <a:bodyPr wrap="square" rtlCol="0">
            <a:spAutoFit/>
          </a:bodyPr>
          <a:lstStyle/>
          <a:p>
            <a:r>
              <a:rPr lang="en-GB" dirty="0"/>
              <a:t>The sun setting on the lower Shannon.</a:t>
            </a:r>
          </a:p>
          <a:p>
            <a:endParaRPr lang="en-GB" dirty="0"/>
          </a:p>
          <a:p>
            <a:r>
              <a:rPr lang="en-GB" dirty="0"/>
              <a:t>Taken the night the barge arrived by Dr Enright.</a:t>
            </a:r>
          </a:p>
        </p:txBody>
      </p:sp>
    </p:spTree>
    <p:extLst>
      <p:ext uri="{BB962C8B-B14F-4D97-AF65-F5344CB8AC3E}">
        <p14:creationId xmlns:p14="http://schemas.microsoft.com/office/powerpoint/2010/main" val="36386447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2699957-D0B9-BD42-8172-7E670EEB95D5}"/>
              </a:ext>
            </a:extLst>
          </p:cNvPr>
          <p:cNvSpPr>
            <a:spLocks noGrp="1"/>
          </p:cNvSpPr>
          <p:nvPr>
            <p:ph idx="1"/>
          </p:nvPr>
        </p:nvSpPr>
        <p:spPr>
          <a:xfrm>
            <a:off x="838200" y="1825625"/>
            <a:ext cx="10515600" cy="2551503"/>
          </a:xfrm>
        </p:spPr>
        <p:txBody>
          <a:bodyPr/>
          <a:lstStyle/>
          <a:p>
            <a:pPr marL="0" indent="0">
              <a:buNone/>
            </a:pPr>
            <a:r>
              <a:rPr lang="en-GB" dirty="0"/>
              <a:t>The first four slides are images that were taken by Dr Enright during the R &amp; D week in Limerick in May 2014.</a:t>
            </a:r>
          </a:p>
        </p:txBody>
      </p:sp>
    </p:spTree>
    <p:extLst>
      <p:ext uri="{BB962C8B-B14F-4D97-AF65-F5344CB8AC3E}">
        <p14:creationId xmlns:p14="http://schemas.microsoft.com/office/powerpoint/2010/main" val="26630624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79B8FF4-D1C2-A047-A0EA-721021932433}"/>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339012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F45CBF-80D1-5846-A075-475B60D43605}"/>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0988969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CA2D8F5-20C5-2343-B8C9-8BA33540A71B}"/>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76987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F607F1D-553F-EA4C-8CE2-91BE29E226B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299198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BDBCB2-AD4A-E245-9925-B26CDAD63CB3}"/>
              </a:ext>
            </a:extLst>
          </p:cNvPr>
          <p:cNvPicPr>
            <a:picLocks noChangeAspect="1"/>
          </p:cNvPicPr>
          <p:nvPr/>
        </p:nvPicPr>
        <p:blipFill>
          <a:blip r:embed="rId2"/>
          <a:stretch>
            <a:fillRect/>
          </a:stretch>
        </p:blipFill>
        <p:spPr>
          <a:xfrm>
            <a:off x="-1" y="0"/>
            <a:ext cx="9274629" cy="6858000"/>
          </a:xfrm>
          <a:prstGeom prst="rect">
            <a:avLst/>
          </a:prstGeom>
        </p:spPr>
      </p:pic>
      <p:sp>
        <p:nvSpPr>
          <p:cNvPr id="4" name="TextBox 3">
            <a:extLst>
              <a:ext uri="{FF2B5EF4-FFF2-40B4-BE49-F238E27FC236}">
                <a16:creationId xmlns:a16="http://schemas.microsoft.com/office/drawing/2014/main" id="{6AD1B86C-B031-BB4D-9680-66690841FB0D}"/>
              </a:ext>
            </a:extLst>
          </p:cNvPr>
          <p:cNvSpPr txBox="1"/>
          <p:nvPr/>
        </p:nvSpPr>
        <p:spPr>
          <a:xfrm>
            <a:off x="9710147" y="335845"/>
            <a:ext cx="2204358" cy="6186309"/>
          </a:xfrm>
          <a:prstGeom prst="rect">
            <a:avLst/>
          </a:prstGeom>
          <a:noFill/>
        </p:spPr>
        <p:txBody>
          <a:bodyPr wrap="square" rtlCol="0">
            <a:spAutoFit/>
          </a:bodyPr>
          <a:lstStyle/>
          <a:p>
            <a:r>
              <a:rPr lang="en-GB" dirty="0"/>
              <a:t>These buildings are known locally as the fisherman's huts. They have been in families for generations and feature in one of the testimonies in the play. The area is called Plassey and is about 5km upstream from the city. Continuing straight up this path brings you to the University of Limerick. I walked this path many times during the research phase.</a:t>
            </a:r>
          </a:p>
          <a:p>
            <a:endParaRPr lang="en-GB" dirty="0"/>
          </a:p>
          <a:p>
            <a:r>
              <a:rPr lang="en-GB" dirty="0"/>
              <a:t>Photo taken by Dr Enright</a:t>
            </a:r>
          </a:p>
        </p:txBody>
      </p:sp>
    </p:spTree>
    <p:extLst>
      <p:ext uri="{BB962C8B-B14F-4D97-AF65-F5344CB8AC3E}">
        <p14:creationId xmlns:p14="http://schemas.microsoft.com/office/powerpoint/2010/main" val="9710404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32F9C0-2000-3443-BC73-CDF75CC49EC2}"/>
              </a:ext>
            </a:extLst>
          </p:cNvPr>
          <p:cNvPicPr>
            <a:picLocks noChangeAspect="1"/>
          </p:cNvPicPr>
          <p:nvPr/>
        </p:nvPicPr>
        <p:blipFill>
          <a:blip r:embed="rId2"/>
          <a:stretch>
            <a:fillRect/>
          </a:stretch>
        </p:blipFill>
        <p:spPr>
          <a:xfrm>
            <a:off x="1" y="0"/>
            <a:ext cx="9421586" cy="6858000"/>
          </a:xfrm>
          <a:prstGeom prst="rect">
            <a:avLst/>
          </a:prstGeom>
        </p:spPr>
      </p:pic>
      <p:sp>
        <p:nvSpPr>
          <p:cNvPr id="4" name="TextBox 3">
            <a:extLst>
              <a:ext uri="{FF2B5EF4-FFF2-40B4-BE49-F238E27FC236}">
                <a16:creationId xmlns:a16="http://schemas.microsoft.com/office/drawing/2014/main" id="{B907B8BD-214E-904D-B885-154DFEAE3AC4}"/>
              </a:ext>
            </a:extLst>
          </p:cNvPr>
          <p:cNvSpPr txBox="1"/>
          <p:nvPr/>
        </p:nvSpPr>
        <p:spPr>
          <a:xfrm>
            <a:off x="9944100" y="1257300"/>
            <a:ext cx="1812471" cy="3970318"/>
          </a:xfrm>
          <a:prstGeom prst="rect">
            <a:avLst/>
          </a:prstGeom>
          <a:noFill/>
        </p:spPr>
        <p:txBody>
          <a:bodyPr wrap="square" rtlCol="0">
            <a:spAutoFit/>
          </a:bodyPr>
          <a:lstStyle/>
          <a:p>
            <a:r>
              <a:rPr lang="en-GB" dirty="0"/>
              <a:t>This picture was taken by me on a boat trip on the river. It inspired the idea of reflections – I wanted the play to feature people’s reflections on their experiences of and encounters with the river.</a:t>
            </a:r>
          </a:p>
        </p:txBody>
      </p:sp>
    </p:spTree>
    <p:extLst>
      <p:ext uri="{BB962C8B-B14F-4D97-AF65-F5344CB8AC3E}">
        <p14:creationId xmlns:p14="http://schemas.microsoft.com/office/powerpoint/2010/main" val="1309826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854994-7A34-F543-A8E2-2715E8FADF4E}"/>
              </a:ext>
            </a:extLst>
          </p:cNvPr>
          <p:cNvPicPr>
            <a:picLocks noChangeAspect="1"/>
          </p:cNvPicPr>
          <p:nvPr/>
        </p:nvPicPr>
        <p:blipFill>
          <a:blip r:embed="rId2"/>
          <a:stretch>
            <a:fillRect/>
          </a:stretch>
        </p:blipFill>
        <p:spPr>
          <a:xfrm>
            <a:off x="0" y="0"/>
            <a:ext cx="9144000" cy="6858000"/>
          </a:xfrm>
          <a:prstGeom prst="rect">
            <a:avLst/>
          </a:prstGeom>
        </p:spPr>
      </p:pic>
      <p:sp>
        <p:nvSpPr>
          <p:cNvPr id="4" name="TextBox 3">
            <a:extLst>
              <a:ext uri="{FF2B5EF4-FFF2-40B4-BE49-F238E27FC236}">
                <a16:creationId xmlns:a16="http://schemas.microsoft.com/office/drawing/2014/main" id="{9A769CBB-8B30-1C41-BFEC-0F429E5F32C6}"/>
              </a:ext>
            </a:extLst>
          </p:cNvPr>
          <p:cNvSpPr txBox="1"/>
          <p:nvPr/>
        </p:nvSpPr>
        <p:spPr>
          <a:xfrm>
            <a:off x="9601200" y="1485900"/>
            <a:ext cx="2302329" cy="4247317"/>
          </a:xfrm>
          <a:prstGeom prst="rect">
            <a:avLst/>
          </a:prstGeom>
          <a:noFill/>
        </p:spPr>
        <p:txBody>
          <a:bodyPr wrap="square" rtlCol="0">
            <a:spAutoFit/>
          </a:bodyPr>
          <a:lstStyle/>
          <a:p>
            <a:r>
              <a:rPr lang="en-GB" dirty="0"/>
              <a:t>An image of Dr Enright diving into the River. Throughout June, July and August, Dr Enright swam in the river three mornings a week with a group of people including the set designer of the play and some people whose testimony is featured in the play. </a:t>
            </a:r>
          </a:p>
          <a:p>
            <a:endParaRPr lang="en-GB" dirty="0"/>
          </a:p>
          <a:p>
            <a:r>
              <a:rPr lang="en-GB" dirty="0"/>
              <a:t>Photo taken by Willie O’Neill</a:t>
            </a:r>
          </a:p>
        </p:txBody>
      </p:sp>
    </p:spTree>
    <p:extLst>
      <p:ext uri="{BB962C8B-B14F-4D97-AF65-F5344CB8AC3E}">
        <p14:creationId xmlns:p14="http://schemas.microsoft.com/office/powerpoint/2010/main" val="16122503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1020</TotalTime>
  <Words>273</Words>
  <Application>Microsoft Macintosh PowerPoint</Application>
  <PresentationFormat>Widescreen</PresentationFormat>
  <Paragraphs>19</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Portrait of a River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 &amp; D Week</dc:title>
  <dc:creator>Helena Enright</dc:creator>
  <cp:lastModifiedBy>Helena Enright</cp:lastModifiedBy>
  <cp:revision>7</cp:revision>
  <dcterms:created xsi:type="dcterms:W3CDTF">2021-02-28T17:50:53Z</dcterms:created>
  <dcterms:modified xsi:type="dcterms:W3CDTF">2021-03-01T11:05:37Z</dcterms:modified>
</cp:coreProperties>
</file>