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8" r:id="rId4"/>
    <p:sldId id="260" r:id="rId5"/>
    <p:sldId id="263" r:id="rId6"/>
    <p:sldId id="259" r:id="rId7"/>
    <p:sldId id="264" r:id="rId8"/>
    <p:sldId id="261" r:id="rId9"/>
    <p:sldId id="262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-184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17/02/17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19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17/02/17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498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17/02/17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94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17/02/17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933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17/02/17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952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17/02/17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301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17/02/17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40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17/02/17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67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17/02/17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1287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17/02/17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11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ECD78-3C8E-49F2-8FAB-59489D168ABB}" type="datetimeFigureOut">
              <a:rPr lang="en-US" smtClean="0"/>
              <a:t>17/02/17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574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FECD78-3C8E-49F2-8FAB-59489D168ABB}" type="datetimeFigureOut">
              <a:rPr lang="en-US" smtClean="0"/>
              <a:t>17/02/17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56013-B943-42BA-886F-6F9D4EB85E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71123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Relationship Id="rId3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youtube.com/watch?v=CnbxO7P7Xnk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4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vimeo.com/53101351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vimeo.com/13889256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Leaky Boundaries:</a:t>
            </a:r>
            <a:br>
              <a:rPr lang="en-US" dirty="0" smtClean="0"/>
            </a:br>
            <a:r>
              <a:rPr lang="en-US" dirty="0" err="1" smtClean="0"/>
              <a:t>Transversing</a:t>
            </a:r>
            <a:r>
              <a:rPr lang="en-US" dirty="0" smtClean="0"/>
              <a:t> the Abject through Puppetry Performance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18544"/>
            <a:ext cx="6400800" cy="1752600"/>
          </a:xfrm>
        </p:spPr>
        <p:txBody>
          <a:bodyPr/>
          <a:lstStyle/>
          <a:p>
            <a:r>
              <a:rPr lang="en-US" dirty="0" smtClean="0"/>
              <a:t>Laura Purcell-Gates</a:t>
            </a:r>
          </a:p>
          <a:p>
            <a:r>
              <a:rPr lang="en-US" dirty="0" smtClean="0"/>
              <a:t>Bath Spa University, UK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2170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P_Everybody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567" y="2043457"/>
            <a:ext cx="4091641" cy="27304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98045" y="4989258"/>
            <a:ext cx="2345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Wattle and Daub, 2015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086971" y="882905"/>
            <a:ext cx="15488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Everybody</a:t>
            </a:r>
            <a:endParaRPr lang="en-US" sz="2400" i="1" dirty="0"/>
          </a:p>
        </p:txBody>
      </p:sp>
      <p:pic>
        <p:nvPicPr>
          <p:cNvPr id="6" name="Picture 5" descr="Tarrar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89" y="1530520"/>
            <a:ext cx="4031969" cy="32434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55316" y="699523"/>
            <a:ext cx="34387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i="1" dirty="0" smtClean="0"/>
              <a:t>The Depraved Appetite of </a:t>
            </a:r>
          </a:p>
          <a:p>
            <a:pPr algn="ctr"/>
            <a:r>
              <a:rPr lang="en-US" sz="2400" i="1" dirty="0" err="1" smtClean="0"/>
              <a:t>Tarrare</a:t>
            </a:r>
            <a:r>
              <a:rPr lang="en-US" sz="2400" i="1" dirty="0" smtClean="0"/>
              <a:t> the Freak</a:t>
            </a:r>
            <a:endParaRPr lang="en-US" sz="24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5829664" y="4989258"/>
            <a:ext cx="2063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Snuff Puppets,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2873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Everybody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639788" y="6145727"/>
            <a:ext cx="2063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Snuff Puppets, 2015</a:t>
            </a:r>
            <a:endParaRPr lang="en-US" dirty="0"/>
          </a:p>
        </p:txBody>
      </p:sp>
      <p:pic>
        <p:nvPicPr>
          <p:cNvPr id="13" name="Picture 12" descr="SP_Everybody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825" y="1417638"/>
            <a:ext cx="3237088" cy="2160217"/>
          </a:xfrm>
          <a:prstGeom prst="rect">
            <a:avLst/>
          </a:prstGeom>
        </p:spPr>
      </p:pic>
      <p:pic>
        <p:nvPicPr>
          <p:cNvPr id="7" name="Picture 6" descr="SP_po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077" y="3837215"/>
            <a:ext cx="3268065" cy="2180889"/>
          </a:xfrm>
          <a:prstGeom prst="rect">
            <a:avLst/>
          </a:prstGeom>
        </p:spPr>
      </p:pic>
      <p:pic>
        <p:nvPicPr>
          <p:cNvPr id="8" name="Picture 7" descr="SP_breas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3837215"/>
            <a:ext cx="3182587" cy="212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1459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/>
              <a:t>Video trailer </a:t>
            </a:r>
            <a:r>
              <a:rPr lang="en-US" sz="2800" dirty="0" smtClean="0"/>
              <a:t>for </a:t>
            </a:r>
            <a:r>
              <a:rPr lang="en-US" sz="2800" i="1" dirty="0"/>
              <a:t>Everybody </a:t>
            </a:r>
            <a:r>
              <a:rPr lang="en-US" sz="2800" dirty="0"/>
              <a:t>by Snuff </a:t>
            </a:r>
            <a:r>
              <a:rPr lang="en-US" sz="2800" dirty="0" smtClean="0"/>
              <a:t>Puppets: </a:t>
            </a:r>
            <a:endParaRPr lang="en-US" sz="2800" u="sng" dirty="0">
              <a:hlinkClick r:id="rId2"/>
            </a:endParaRPr>
          </a:p>
          <a:p>
            <a:pPr marL="0" indent="0">
              <a:buNone/>
            </a:pPr>
            <a:r>
              <a:rPr lang="en-US" u="sng" dirty="0" smtClean="0">
                <a:hlinkClick r:id="rId2"/>
              </a:rPr>
              <a:t>https</a:t>
            </a:r>
            <a:r>
              <a:rPr lang="en-US" u="sng" dirty="0">
                <a:hlinkClick r:id="rId2"/>
              </a:rPr>
              <a:t>://www.youtube.com/watch?v=</a:t>
            </a:r>
            <a:r>
              <a:rPr lang="en-US" u="sng" dirty="0" smtClean="0">
                <a:hlinkClick r:id="rId2"/>
              </a:rPr>
              <a:t>CnbxO7P7Xnk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en-US" sz="2600" dirty="0" smtClean="0"/>
              <a:t>[video embedded in original presentation; file too large for Cambridge </a:t>
            </a:r>
            <a:r>
              <a:rPr lang="en-US" sz="2600" dirty="0" smtClean="0"/>
              <a:t>University Press Prize </a:t>
            </a:r>
            <a:r>
              <a:rPr lang="en-US" sz="2600" dirty="0" smtClean="0"/>
              <a:t>submission]</a:t>
            </a:r>
            <a:endParaRPr lang="en-GB" sz="26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1388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Everybody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639788" y="6145727"/>
            <a:ext cx="2063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Snuff Puppets, 2015</a:t>
            </a:r>
            <a:endParaRPr lang="en-US" dirty="0"/>
          </a:p>
        </p:txBody>
      </p:sp>
      <p:pic>
        <p:nvPicPr>
          <p:cNvPr id="13" name="Picture 12" descr="SP_Everybody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825" y="1417638"/>
            <a:ext cx="3237088" cy="2160217"/>
          </a:xfrm>
          <a:prstGeom prst="rect">
            <a:avLst/>
          </a:prstGeom>
        </p:spPr>
      </p:pic>
      <p:pic>
        <p:nvPicPr>
          <p:cNvPr id="7" name="Picture 6" descr="SP_po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077" y="3837215"/>
            <a:ext cx="3268065" cy="2180889"/>
          </a:xfrm>
          <a:prstGeom prst="rect">
            <a:avLst/>
          </a:prstGeom>
        </p:spPr>
      </p:pic>
      <p:pic>
        <p:nvPicPr>
          <p:cNvPr id="8" name="Picture 7" descr="SP_breast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3837215"/>
            <a:ext cx="3182587" cy="2123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0365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Tarrare-poster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8446" r="-78446"/>
          <a:stretch>
            <a:fillRect/>
          </a:stretch>
        </p:blipFill>
        <p:spPr>
          <a:xfrm>
            <a:off x="0" y="577890"/>
            <a:ext cx="9060380" cy="4982860"/>
          </a:xfrm>
        </p:spPr>
      </p:pic>
      <p:sp>
        <p:nvSpPr>
          <p:cNvPr id="5" name="TextBox 4"/>
          <p:cNvSpPr txBox="1"/>
          <p:nvPr/>
        </p:nvSpPr>
        <p:spPr>
          <a:xfrm>
            <a:off x="3438438" y="5728718"/>
            <a:ext cx="2345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Wattle and Daub, 2015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850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utopsy-room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457" y="1208185"/>
            <a:ext cx="2709107" cy="4058263"/>
          </a:xfrm>
          <a:prstGeom prst="rect">
            <a:avLst/>
          </a:prstGeom>
        </p:spPr>
      </p:pic>
      <p:pic>
        <p:nvPicPr>
          <p:cNvPr id="3" name="Picture 2" descr="autopsy-room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300"/>
            <a:ext cx="4297811" cy="2869017"/>
          </a:xfrm>
          <a:prstGeom prst="rect">
            <a:avLst/>
          </a:prstGeom>
        </p:spPr>
      </p:pic>
      <p:pic>
        <p:nvPicPr>
          <p:cNvPr id="4" name="Picture 3" descr="Tarrare-drool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37" y="3025986"/>
            <a:ext cx="4605881" cy="3074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419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 smtClean="0"/>
              <a:t>Video trailer </a:t>
            </a:r>
            <a:r>
              <a:rPr lang="en-US" sz="2800" dirty="0" smtClean="0"/>
              <a:t>for </a:t>
            </a:r>
            <a:r>
              <a:rPr lang="en-US" sz="2800" i="1" dirty="0" smtClean="0"/>
              <a:t>The Depraved Appetite of </a:t>
            </a:r>
            <a:r>
              <a:rPr lang="en-US" sz="2800" i="1" dirty="0" err="1" smtClean="0"/>
              <a:t>Tarrare</a:t>
            </a:r>
            <a:r>
              <a:rPr lang="en-US" sz="2800" i="1" dirty="0" smtClean="0"/>
              <a:t> the Freak </a:t>
            </a:r>
            <a:r>
              <a:rPr lang="en-US" sz="2800" dirty="0" smtClean="0"/>
              <a:t>by Wattle and Daub:</a:t>
            </a:r>
          </a:p>
          <a:p>
            <a:pPr marL="0" indent="0">
              <a:buNone/>
            </a:pPr>
            <a:r>
              <a:rPr lang="en-US" u="sng" dirty="0" smtClean="0">
                <a:hlinkClick r:id="rId2"/>
              </a:rPr>
              <a:t>https</a:t>
            </a:r>
            <a:r>
              <a:rPr lang="en-US" u="sng" dirty="0">
                <a:hlinkClick r:id="rId2"/>
              </a:rPr>
              <a:t>://vimeo.com/</a:t>
            </a:r>
            <a:r>
              <a:rPr lang="en-US" u="sng" dirty="0" smtClean="0">
                <a:hlinkClick r:id="rId2"/>
              </a:rPr>
              <a:t>53101351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400" dirty="0" smtClean="0"/>
              <a:t>[Video embedded in original presentation; file too large for Cambridge </a:t>
            </a:r>
            <a:r>
              <a:rPr lang="en-US" sz="2400" dirty="0" smtClean="0"/>
              <a:t>University Press Prize </a:t>
            </a:r>
            <a:r>
              <a:rPr lang="en-US" sz="2400" dirty="0" smtClean="0"/>
              <a:t>submission]</a:t>
            </a:r>
            <a:endParaRPr lang="en-GB" sz="2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6685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25049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smtClean="0"/>
              <a:t>Video of full show of </a:t>
            </a:r>
            <a:r>
              <a:rPr lang="en-US" sz="2800" i="1" dirty="0" smtClean="0"/>
              <a:t>The Depraved Appetite of </a:t>
            </a:r>
            <a:r>
              <a:rPr lang="en-US" sz="2800" i="1" dirty="0" err="1" smtClean="0"/>
              <a:t>Tarrare</a:t>
            </a:r>
            <a:r>
              <a:rPr lang="en-US" sz="2800" i="1" dirty="0" smtClean="0"/>
              <a:t> the Freak </a:t>
            </a:r>
            <a:endParaRPr lang="en-US" sz="2800" dirty="0"/>
          </a:p>
          <a:p>
            <a:pPr marL="0" indent="0">
              <a:buNone/>
            </a:pPr>
            <a:r>
              <a:rPr lang="en-US" sz="2800" dirty="0" smtClean="0"/>
              <a:t>Password </a:t>
            </a:r>
            <a:r>
              <a:rPr lang="en-US" sz="2800" dirty="0" smtClean="0"/>
              <a:t>“</a:t>
            </a:r>
            <a:r>
              <a:rPr lang="en-US" sz="2800" dirty="0" err="1" smtClean="0"/>
              <a:t>tarrare</a:t>
            </a:r>
            <a:r>
              <a:rPr lang="en-US" sz="2800" dirty="0" smtClean="0"/>
              <a:t>”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/>
              <a:t>S</a:t>
            </a:r>
            <a:r>
              <a:rPr lang="en-US" sz="2800" dirty="0" smtClean="0"/>
              <a:t>elected clip 1:13:44 – 1:14:50</a:t>
            </a:r>
          </a:p>
          <a:p>
            <a:pPr marL="0" indent="0">
              <a:buNone/>
            </a:pPr>
            <a:r>
              <a:rPr lang="en-US" u="sng" dirty="0" smtClean="0">
                <a:hlinkClick r:id="rId2"/>
              </a:rPr>
              <a:t>https</a:t>
            </a:r>
            <a:r>
              <a:rPr lang="en-US" u="sng" dirty="0">
                <a:hlinkClick r:id="rId2"/>
              </a:rPr>
              <a:t>://vimeo.com/</a:t>
            </a:r>
            <a:r>
              <a:rPr lang="en-US" u="sng" dirty="0" smtClean="0">
                <a:hlinkClick r:id="rId2"/>
              </a:rPr>
              <a:t>138892569</a:t>
            </a:r>
            <a:endParaRPr lang="en-US" dirty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[Clip embedded in original presentation; file too large for Cambridge </a:t>
            </a:r>
            <a:r>
              <a:rPr lang="en-US" sz="2400" dirty="0" smtClean="0"/>
              <a:t>University Press Prize </a:t>
            </a:r>
            <a:r>
              <a:rPr lang="en-US" sz="2400" dirty="0" smtClean="0"/>
              <a:t>submission]</a:t>
            </a:r>
            <a:endParaRPr lang="en-GB" sz="2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184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 Black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 Black .thmx</Template>
  <TotalTime>3014</TotalTime>
  <Words>172</Words>
  <Application>Microsoft Macintosh PowerPoint</Application>
  <PresentationFormat>On-screen Show (4:3)</PresentationFormat>
  <Paragraphs>27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 Black </vt:lpstr>
      <vt:lpstr>Leaky Boundaries: Transversing the Abject through Puppetry Performance</vt:lpstr>
      <vt:lpstr>PowerPoint Presentation</vt:lpstr>
      <vt:lpstr>Everybody</vt:lpstr>
      <vt:lpstr>PowerPoint Presentation</vt:lpstr>
      <vt:lpstr>Everybody</vt:lpstr>
      <vt:lpstr>PowerPoint Presentation</vt:lpstr>
      <vt:lpstr>PowerPoint Presentation</vt:lpstr>
      <vt:lpstr>PowerPoint Presentation</vt:lpstr>
      <vt:lpstr>PowerPoint Presentation</vt:lpstr>
    </vt:vector>
  </TitlesOfParts>
  <Company>Bath Spa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Purcell-Gates</dc:creator>
  <cp:lastModifiedBy>Laura Purcell-Gates</cp:lastModifiedBy>
  <cp:revision>34</cp:revision>
  <dcterms:created xsi:type="dcterms:W3CDTF">2016-10-30T11:59:51Z</dcterms:created>
  <dcterms:modified xsi:type="dcterms:W3CDTF">2017-02-17T17:38:36Z</dcterms:modified>
</cp:coreProperties>
</file>