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d1aa943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d1aa943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d1aa9435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d1aa9435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d1aa9435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d1aa9435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scientists.org/blog/2017/5/28/weekly-digest-61?rq=minds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imascientist.org.uk/mindsets-and-metacogni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theguardian.com/teacher-network/2018/jan/04/research-every-teacher-should-know-growth-mindset" TargetMode="External"/><Relationship Id="rId4" Type="http://schemas.openxmlformats.org/officeDocument/2006/relationships/hyperlink" Target="http://www.learningscientists.org/blog/2018/4/19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Mindset</a:t>
            </a: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869800" y="1531050"/>
            <a:ext cx="3404400" cy="3549300"/>
          </a:xfrm>
          <a:prstGeom prst="wedgeRoundRectCallout">
            <a:avLst>
              <a:gd name="adj1" fmla="val -47849"/>
              <a:gd name="adj2" fmla="val 64271"/>
              <a:gd name="adj3" fmla="val 16667"/>
            </a:avLst>
          </a:prstGeom>
          <a:solidFill>
            <a:srgbClr val="93A299"/>
          </a:solidFill>
          <a:ln w="9525" cap="flat" cmpd="sng">
            <a:solidFill>
              <a:srgbClr val="7946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800">
                <a:solidFill>
                  <a:srgbClr val="FFFFFF"/>
                </a:solidFill>
              </a:rPr>
              <a:t>We must praise children for their effort, not tell them they are clever to foster a growth mindset. Anyone can achieve anything if they believe in themselves!</a:t>
            </a:r>
            <a:endParaRPr sz="1800">
              <a:solidFill>
                <a:srgbClr val="FFFFFF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800" b="0" i="0" u="none" strike="noStrike" cap="none">
              <a:solidFill>
                <a:srgbClr val="29293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800">
                <a:solidFill>
                  <a:srgbClr val="FFFFFF"/>
                </a:solidFill>
              </a:rPr>
              <a:t>CONSULTANT</a:t>
            </a:r>
            <a:r>
              <a:rPr lang="en-GB"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89" y="5957454"/>
            <a:ext cx="1618635" cy="570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Mindset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4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According to the psychologist Carole Dweck, we may have  a growth mindset or a fixed mindset.</a:t>
            </a: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Fixed mindset - a belief that our ability to do things is fixed </a:t>
            </a: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Growth mindset - a belief that we can get better at doing things with the right help and effort.</a:t>
            </a: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 b="1"/>
              <a:t>What are your current beliefs about yourself and about children?</a:t>
            </a:r>
            <a:endParaRPr sz="2400"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GB" sz="2400"/>
              <a:t>This relates to debates about whether intelligence is fixed or can be changed.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Arial"/>
              <a:buNone/>
            </a:pPr>
            <a:r>
              <a:rPr lang="en-GB" sz="395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Critical questions </a:t>
            </a:r>
            <a:br>
              <a:rPr lang="en-GB" sz="395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959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 the ideas behind growth mindset fit with your values? (Do you want it to be true?)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Has the research been replicated, and has it been replicated by different people?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GB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practices being adopted actually in line with the research findings?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1452194"/>
            <a:ext cx="8229600" cy="2955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Mindset has been contested - what are the 5 different points of view presented in this blog?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(Read one each in your group, then discuss)</a:t>
            </a:r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52240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2870" lvl="0" indent="-182403" algn="l" rtl="0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400"/>
              <a:buChar char="•"/>
            </a:pPr>
            <a:r>
              <a:rPr lang="en-GB" sz="2400" u="sng">
                <a:solidFill>
                  <a:schemeClr val="hlink"/>
                </a:solidFill>
                <a:hlinkClick r:id="rId3"/>
              </a:rPr>
              <a:t>http://www.learningscientists.org/blog/2017/5/28/weekly-digest-61?rq=mindset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221700" y="2086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/>
              <a:t>A ‘plastic’ brain?</a:t>
            </a:r>
            <a:endParaRPr sz="36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165950"/>
            <a:ext cx="8229600" cy="54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Those who advocate supporting a growth mindset argue that one way to help students develop a growth mindset is by teaching them about neuroscience evidence that shows the brain is malleable, or ‘plastic’.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Ways in which the brain is plastic: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Connections between nerve cells can be made, or ‘pruned’,  strengthened or weakened.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This leads to pathways and networks across the brain being developed, strengthened or weakened due to lack of use.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New nerve cells can generate - all through life. (Though it seems this is mostly in one area called the hippocampus, and has been found just in mice so far)</a:t>
            </a:r>
            <a:endParaRPr sz="18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Implications for Practice</a:t>
            </a: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611560" y="177281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827584" y="1739821"/>
            <a:ext cx="765353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you implement strategies based on mindset in your professional practice?</a:t>
            </a:r>
            <a:endParaRPr sz="3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so, how?</a:t>
            </a:r>
            <a:endParaRPr sz="3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Further links</a:t>
            </a: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457200" y="170157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3000" u="sng">
                <a:solidFill>
                  <a:schemeClr val="hlink"/>
                </a:solidFill>
                <a:hlinkClick r:id="rId3"/>
              </a:rPr>
              <a:t>https://learning.imascientist.org.uk/mindsets-and-metacognition/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http://www.learningscientists.org/blog/2018/4/19-1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https://www.theguardian.com/teacher-network/2018/jan/04/research-every-teacher-should-know-growth-mindset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1115616" y="1645556"/>
            <a:ext cx="70567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</Words>
  <Application>Microsoft Office PowerPoint</Application>
  <PresentationFormat>On-screen Show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Blank</vt:lpstr>
      <vt:lpstr>Mindset</vt:lpstr>
      <vt:lpstr>Mindset</vt:lpstr>
      <vt:lpstr>Critical questions  </vt:lpstr>
      <vt:lpstr>Mindset has been contested - what are the 5 different points of view presented in this blog?  (Read one each in your group, then discuss)</vt:lpstr>
      <vt:lpstr>A ‘plastic’ brain? </vt:lpstr>
      <vt:lpstr>Implications for Practice</vt:lpstr>
      <vt:lpstr>Further links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Mindset</dc:title>
  <cp:lastModifiedBy>Kendra McMahon</cp:lastModifiedBy>
  <cp:revision>1</cp:revision>
  <dcterms:modified xsi:type="dcterms:W3CDTF">2019-03-30T09:12:31Z</dcterms:modified>
</cp:coreProperties>
</file>