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788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88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17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22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20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462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8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58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502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BB779-77BE-471C-8C09-6C0649D71DFD}" type="datetimeFigureOut">
              <a:rPr lang="en-GB" smtClean="0"/>
              <a:t>29/12/2016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CE62-14F5-480E-962E-C9DFEDF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021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034" y="265044"/>
            <a:ext cx="702365" cy="6001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Welcome</a:t>
            </a:r>
          </a:p>
          <a:p>
            <a:endParaRPr lang="en-GB" sz="800" dirty="0"/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212034" y="2617305"/>
            <a:ext cx="702365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School Type and Size</a:t>
            </a:r>
          </a:p>
          <a:p>
            <a:endParaRPr lang="en-GB" sz="800" dirty="0"/>
          </a:p>
        </p:txBody>
      </p:sp>
      <p:sp>
        <p:nvSpPr>
          <p:cNvPr id="6" name="TextBox 5"/>
          <p:cNvSpPr txBox="1"/>
          <p:nvPr/>
        </p:nvSpPr>
        <p:spPr>
          <a:xfrm>
            <a:off x="212034" y="3810001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Non-teaching respondents</a:t>
            </a:r>
            <a:endParaRPr lang="en-GB" sz="800" dirty="0"/>
          </a:p>
        </p:txBody>
      </p:sp>
      <p:cxnSp>
        <p:nvCxnSpPr>
          <p:cNvPr id="8" name="Straight Arrow Connector 7"/>
          <p:cNvCxnSpPr>
            <a:stCxn id="5" idx="2"/>
            <a:endCxn id="6" idx="0"/>
          </p:cNvCxnSpPr>
          <p:nvPr/>
        </p:nvCxnSpPr>
        <p:spPr>
          <a:xfrm>
            <a:off x="563217" y="3248247"/>
            <a:ext cx="0" cy="561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5" idx="0"/>
          </p:cNvCxnSpPr>
          <p:nvPr/>
        </p:nvCxnSpPr>
        <p:spPr>
          <a:xfrm>
            <a:off x="563217" y="865208"/>
            <a:ext cx="0" cy="1752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225824" y="2057811"/>
            <a:ext cx="702365" cy="17389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Role and Experience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Affiliations and Interests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Location of School</a:t>
            </a:r>
          </a:p>
          <a:p>
            <a:endParaRPr lang="en-GB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39614" y="2071063"/>
            <a:ext cx="702365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dirty="0"/>
              <a:t>Discovery of TAPS pyramid</a:t>
            </a:r>
          </a:p>
          <a:p>
            <a:endParaRPr lang="en-GB" sz="800" dirty="0"/>
          </a:p>
          <a:p>
            <a:r>
              <a:rPr lang="en-GB" sz="800" dirty="0"/>
              <a:t>Interpretation of pyramid</a:t>
            </a:r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/>
              <a:t>Learning Opportunities</a:t>
            </a:r>
          </a:p>
          <a:p>
            <a:endParaRPr lang="en-GB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3253404" y="2070149"/>
            <a:ext cx="702365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Individual Use: </a:t>
            </a:r>
          </a:p>
          <a:p>
            <a:r>
              <a:rPr lang="en-GB" sz="900" dirty="0"/>
              <a:t>Summary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Impact on</a:t>
            </a:r>
          </a:p>
          <a:p>
            <a:r>
              <a:rPr lang="en-GB" sz="900" dirty="0"/>
              <a:t>Individual Practice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3253403" y="4375997"/>
            <a:ext cx="702365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Barriers to individual use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15" name="TextBox 14"/>
          <p:cNvSpPr txBox="1"/>
          <p:nvPr/>
        </p:nvSpPr>
        <p:spPr>
          <a:xfrm>
            <a:off x="4267194" y="1761529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Satisfied with individual use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7192" y="3192671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0" dirty="0"/>
              <a:t>Dissatisfied</a:t>
            </a:r>
            <a:r>
              <a:rPr lang="en-GB" sz="900" dirty="0"/>
              <a:t> with individual use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80982" y="2070149"/>
            <a:ext cx="702365" cy="1446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School Use: </a:t>
            </a:r>
          </a:p>
          <a:p>
            <a:r>
              <a:rPr lang="en-GB" sz="900" dirty="0"/>
              <a:t>Summary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Impact on School Practice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5280982" y="4369549"/>
            <a:ext cx="702365" cy="6155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Barriers to school use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6294772" y="1739132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Satisfied with school use</a:t>
            </a:r>
          </a:p>
          <a:p>
            <a:endParaRPr lang="en-GB" sz="900" dirty="0"/>
          </a:p>
        </p:txBody>
      </p:sp>
      <p:sp>
        <p:nvSpPr>
          <p:cNvPr id="20" name="TextBox 19"/>
          <p:cNvSpPr txBox="1"/>
          <p:nvPr/>
        </p:nvSpPr>
        <p:spPr>
          <a:xfrm>
            <a:off x="6294770" y="3166166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50" dirty="0"/>
              <a:t>Dissatisfied</a:t>
            </a:r>
            <a:r>
              <a:rPr lang="en-GB" sz="900" dirty="0"/>
              <a:t> with  school use</a:t>
            </a:r>
          </a:p>
          <a:p>
            <a:endParaRPr lang="en-GB" sz="900" dirty="0"/>
          </a:p>
        </p:txBody>
      </p:sp>
      <p:sp>
        <p:nvSpPr>
          <p:cNvPr id="21" name="TextBox 20"/>
          <p:cNvSpPr txBox="1"/>
          <p:nvPr/>
        </p:nvSpPr>
        <p:spPr>
          <a:xfrm>
            <a:off x="7308560" y="2470258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Staff Development</a:t>
            </a:r>
          </a:p>
          <a:p>
            <a:endParaRPr lang="en-GB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8322352" y="2470258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Staff Development: meetings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342750" y="2470257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Workplace Learning</a:t>
            </a:r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10356542" y="2470256"/>
            <a:ext cx="70236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Free Response</a:t>
            </a:r>
          </a:p>
          <a:p>
            <a:endParaRPr lang="en-GB" sz="900" dirty="0"/>
          </a:p>
          <a:p>
            <a:endParaRPr lang="en-GB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0356542" y="4318936"/>
            <a:ext cx="702365" cy="13388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Thankyou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Draw entry</a:t>
            </a:r>
          </a:p>
          <a:p>
            <a:endParaRPr lang="en-GB" sz="900" dirty="0"/>
          </a:p>
          <a:p>
            <a:endParaRPr lang="en-GB" sz="900" dirty="0"/>
          </a:p>
          <a:p>
            <a:r>
              <a:rPr lang="en-GB" sz="900" dirty="0"/>
              <a:t>Further Participation</a:t>
            </a:r>
          </a:p>
        </p:txBody>
      </p:sp>
      <p:cxnSp>
        <p:nvCxnSpPr>
          <p:cNvPr id="27" name="Straight Arrow Connector 26"/>
          <p:cNvCxnSpPr>
            <a:stCxn id="5" idx="3"/>
            <a:endCxn id="11" idx="1"/>
          </p:cNvCxnSpPr>
          <p:nvPr/>
        </p:nvCxnSpPr>
        <p:spPr>
          <a:xfrm flipV="1">
            <a:off x="914399" y="2927280"/>
            <a:ext cx="311425" cy="54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3" idx="3"/>
            <a:endCxn id="15" idx="1"/>
          </p:cNvCxnSpPr>
          <p:nvPr/>
        </p:nvCxnSpPr>
        <p:spPr>
          <a:xfrm flipV="1">
            <a:off x="3955769" y="2084695"/>
            <a:ext cx="311425" cy="708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3" idx="3"/>
            <a:endCxn id="16" idx="1"/>
          </p:cNvCxnSpPr>
          <p:nvPr/>
        </p:nvCxnSpPr>
        <p:spPr>
          <a:xfrm>
            <a:off x="3955769" y="2793424"/>
            <a:ext cx="311423" cy="7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15" idx="3"/>
            <a:endCxn id="17" idx="1"/>
          </p:cNvCxnSpPr>
          <p:nvPr/>
        </p:nvCxnSpPr>
        <p:spPr>
          <a:xfrm>
            <a:off x="4969559" y="2084695"/>
            <a:ext cx="311423" cy="708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6" idx="3"/>
            <a:endCxn id="17" idx="1"/>
          </p:cNvCxnSpPr>
          <p:nvPr/>
        </p:nvCxnSpPr>
        <p:spPr>
          <a:xfrm flipV="1">
            <a:off x="4969557" y="2793424"/>
            <a:ext cx="311425" cy="7224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7" idx="3"/>
            <a:endCxn id="19" idx="1"/>
          </p:cNvCxnSpPr>
          <p:nvPr/>
        </p:nvCxnSpPr>
        <p:spPr>
          <a:xfrm flipV="1">
            <a:off x="5983347" y="2062298"/>
            <a:ext cx="311425" cy="73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7" idx="3"/>
            <a:endCxn id="20" idx="1"/>
          </p:cNvCxnSpPr>
          <p:nvPr/>
        </p:nvCxnSpPr>
        <p:spPr>
          <a:xfrm>
            <a:off x="5983347" y="2793424"/>
            <a:ext cx="311423" cy="695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9" idx="3"/>
            <a:endCxn id="21" idx="1"/>
          </p:cNvCxnSpPr>
          <p:nvPr/>
        </p:nvCxnSpPr>
        <p:spPr>
          <a:xfrm>
            <a:off x="6997137" y="2062298"/>
            <a:ext cx="311423" cy="731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0" idx="3"/>
            <a:endCxn id="21" idx="1"/>
          </p:cNvCxnSpPr>
          <p:nvPr/>
        </p:nvCxnSpPr>
        <p:spPr>
          <a:xfrm flipV="1">
            <a:off x="6997135" y="2793424"/>
            <a:ext cx="311425" cy="695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1" idx="3"/>
            <a:endCxn id="22" idx="1"/>
          </p:cNvCxnSpPr>
          <p:nvPr/>
        </p:nvCxnSpPr>
        <p:spPr>
          <a:xfrm>
            <a:off x="8010925" y="2793424"/>
            <a:ext cx="31142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2" idx="3"/>
            <a:endCxn id="23" idx="1"/>
          </p:cNvCxnSpPr>
          <p:nvPr/>
        </p:nvCxnSpPr>
        <p:spPr>
          <a:xfrm flipV="1">
            <a:off x="9024717" y="2793423"/>
            <a:ext cx="3180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3"/>
            <a:endCxn id="24" idx="1"/>
          </p:cNvCxnSpPr>
          <p:nvPr/>
        </p:nvCxnSpPr>
        <p:spPr>
          <a:xfrm flipV="1">
            <a:off x="10045115" y="2793422"/>
            <a:ext cx="31142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4" idx="2"/>
            <a:endCxn id="25" idx="0"/>
          </p:cNvCxnSpPr>
          <p:nvPr/>
        </p:nvCxnSpPr>
        <p:spPr>
          <a:xfrm>
            <a:off x="10707725" y="3116587"/>
            <a:ext cx="0" cy="1202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3" idx="2"/>
            <a:endCxn id="14" idx="0"/>
          </p:cNvCxnSpPr>
          <p:nvPr/>
        </p:nvCxnSpPr>
        <p:spPr>
          <a:xfrm flipH="1">
            <a:off x="3604586" y="3516699"/>
            <a:ext cx="1" cy="8592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7" idx="2"/>
            <a:endCxn id="18" idx="0"/>
          </p:cNvCxnSpPr>
          <p:nvPr/>
        </p:nvCxnSpPr>
        <p:spPr>
          <a:xfrm>
            <a:off x="5632165" y="3516699"/>
            <a:ext cx="0" cy="8528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or: Curved 62"/>
          <p:cNvCxnSpPr>
            <a:stCxn id="6" idx="2"/>
          </p:cNvCxnSpPr>
          <p:nvPr/>
        </p:nvCxnSpPr>
        <p:spPr>
          <a:xfrm rot="5400000" flipH="1" flipV="1">
            <a:off x="4752084" y="-1168003"/>
            <a:ext cx="1435468" cy="9813202"/>
          </a:xfrm>
          <a:prstGeom prst="curvedConnector4">
            <a:avLst>
              <a:gd name="adj1" fmla="val -63008"/>
              <a:gd name="adj2" fmla="val 959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Curved 67"/>
          <p:cNvCxnSpPr>
            <a:stCxn id="14" idx="3"/>
          </p:cNvCxnSpPr>
          <p:nvPr/>
        </p:nvCxnSpPr>
        <p:spPr>
          <a:xfrm flipV="1">
            <a:off x="3955768" y="3248248"/>
            <a:ext cx="1325215" cy="1443220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or: Curved 71"/>
          <p:cNvCxnSpPr>
            <a:stCxn id="18" idx="3"/>
            <a:endCxn id="21" idx="2"/>
          </p:cNvCxnSpPr>
          <p:nvPr/>
        </p:nvCxnSpPr>
        <p:spPr>
          <a:xfrm flipV="1">
            <a:off x="5983347" y="3116589"/>
            <a:ext cx="1676396" cy="1560737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253403" y="3738598"/>
            <a:ext cx="702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Didn’t use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5247849" y="3755253"/>
            <a:ext cx="7023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Didn’t use</a:t>
            </a:r>
          </a:p>
        </p:txBody>
      </p:sp>
      <p:cxnSp>
        <p:nvCxnSpPr>
          <p:cNvPr id="96" name="Straight Arrow Connector 95"/>
          <p:cNvCxnSpPr>
            <a:stCxn id="12" idx="3"/>
          </p:cNvCxnSpPr>
          <p:nvPr/>
        </p:nvCxnSpPr>
        <p:spPr>
          <a:xfrm flipV="1">
            <a:off x="2941979" y="2917448"/>
            <a:ext cx="3114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11" idx="3"/>
            <a:endCxn id="12" idx="1"/>
          </p:cNvCxnSpPr>
          <p:nvPr/>
        </p:nvCxnSpPr>
        <p:spPr>
          <a:xfrm flipV="1">
            <a:off x="1928189" y="2917449"/>
            <a:ext cx="311425" cy="9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37321" y="6228522"/>
            <a:ext cx="62152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TAPS Pyramid user survey: correct on 14</a:t>
            </a:r>
            <a:r>
              <a:rPr lang="en-GB" sz="1400" baseline="30000" dirty="0"/>
              <a:t>th</a:t>
            </a:r>
            <a:r>
              <a:rPr lang="en-GB" sz="1400" dirty="0"/>
              <a:t> December 2016</a:t>
            </a:r>
          </a:p>
        </p:txBody>
      </p:sp>
    </p:spTree>
    <p:extLst>
      <p:ext uri="{BB962C8B-B14F-4D97-AF65-F5344CB8AC3E}">
        <p14:creationId xmlns:p14="http://schemas.microsoft.com/office/powerpoint/2010/main" val="187872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 Hopwood-Stephens</dc:creator>
  <cp:lastModifiedBy>Isabel Hopwood-Stephens</cp:lastModifiedBy>
  <cp:revision>7</cp:revision>
  <dcterms:created xsi:type="dcterms:W3CDTF">2016-12-14T14:55:21Z</dcterms:created>
  <dcterms:modified xsi:type="dcterms:W3CDTF">2016-12-29T21:01:38Z</dcterms:modified>
</cp:coreProperties>
</file>