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9" d="100"/>
          <a:sy n="119" d="100"/>
        </p:scale>
        <p:origin x="-65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79742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12acf3ab8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12acf3ab8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12acf3ab8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12acf3ab8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12acf3ab8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12acf3ab8_0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12acf3ab8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12acf3ab8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12acf3ab8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12acf3ab8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12acf3ab8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12acf3ab8_0_2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12acf3ab8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12acf3ab8_0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12acf3ab8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12acf3ab8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12acf3ab8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212acf3ab8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212acf3ab8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212acf3ab8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12acf3ab8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12acf3ab8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12acf3ab8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12acf3ab8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12acf3ab8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12acf3ab8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12acf3ab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12acf3ab8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12acf3ab8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12acf3ab8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12acf3ab8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12acf3ab8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12acf3ab8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12acf3ab8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8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0Bw9Kw-B9_CsOa0JIN3o5ZGVGU0U/view" TargetMode="External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jpg"/><Relationship Id="rId1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6" Type="http://schemas.openxmlformats.org/officeDocument/2006/relationships/image" Target="../media/image7.jpg"/><Relationship Id="rId7" Type="http://schemas.openxmlformats.org/officeDocument/2006/relationships/image" Target="../media/image8.jpg"/><Relationship Id="rId8" Type="http://schemas.openxmlformats.org/officeDocument/2006/relationships/image" Target="../media/image9.jpg"/><Relationship Id="rId9" Type="http://schemas.openxmlformats.org/officeDocument/2006/relationships/image" Target="../media/image10.jpg"/><Relationship Id="rId10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0Bw9Kw-B9_CsOU01RU0o4dFFDT00/view" TargetMode="External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0Bw9Kw-B9_CsOY2F0RmNNRkE0M3c/view" TargetMode="External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t="11412" b="16629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311708" y="209942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ource Sans Pro"/>
              <a:buNone/>
            </a:pPr>
            <a:r>
              <a:rPr lang="en-GB" sz="3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UTILISING TECHNOLOGY </a:t>
            </a:r>
            <a:br>
              <a:rPr lang="en-GB" sz="3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32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UNLOCK THE PAST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311700" y="4152025"/>
            <a:ext cx="8520600" cy="9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ACAH 2017 // KOBE, JAPAN </a:t>
            </a:r>
            <a:endParaRPr sz="14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400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 Ruth Farrar and Barney Heywood</a:t>
            </a:r>
            <a:endParaRPr sz="1400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2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2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ource Sans Pro"/>
              <a:buNone/>
            </a:pPr>
            <a:r>
              <a:rPr lang="en-GB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Creative Application: Dear Carnegie Hall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25" name="Google Shape;125;p22"/>
          <p:cNvPicPr preferRelativeResize="0"/>
          <p:nvPr/>
        </p:nvPicPr>
        <p:blipFill rotWithShape="1">
          <a:blip r:embed="rId4">
            <a:alphaModFix/>
          </a:blip>
          <a:srcRect t="5334" b="9034"/>
          <a:stretch/>
        </p:blipFill>
        <p:spPr>
          <a:xfrm>
            <a:off x="1730463" y="1141550"/>
            <a:ext cx="5683073" cy="364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ource Sans Pro"/>
              <a:buNone/>
            </a:pPr>
            <a:r>
              <a:rPr lang="en-GB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objects do you have with you right now?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32" name="Google Shape;132;p23"/>
          <p:cNvSpPr txBox="1">
            <a:spLocks noGrp="1"/>
          </p:cNvSpPr>
          <p:nvPr>
            <p:ph type="body" idx="4294967295"/>
          </p:nvPr>
        </p:nvSpPr>
        <p:spPr>
          <a:xfrm>
            <a:off x="845100" y="1152475"/>
            <a:ext cx="7251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600"/>
              <a:buFont typeface="Source Sans Pro"/>
              <a:buChar char="●"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 they remind you of a special memory, journey, person, event or place?</a:t>
            </a:r>
            <a:b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1600"/>
              <a:buFont typeface="Source Sans Pro"/>
              <a:buChar char="●"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What story do they tell?  </a:t>
            </a:r>
            <a:endParaRPr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33" name="Google Shape;133;p23"/>
          <p:cNvPicPr preferRelativeResize="0"/>
          <p:nvPr/>
        </p:nvPicPr>
        <p:blipFill rotWithShape="1">
          <a:blip r:embed="rId4">
            <a:alphaModFix/>
          </a:blip>
          <a:srcRect r="7723"/>
          <a:stretch/>
        </p:blipFill>
        <p:spPr>
          <a:xfrm>
            <a:off x="5471666" y="2547185"/>
            <a:ext cx="1640700" cy="164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1689" y="2547150"/>
            <a:ext cx="1640716" cy="1640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2547150"/>
            <a:ext cx="1640715" cy="1640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1677" y="2547150"/>
            <a:ext cx="1640717" cy="164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91585" y="2547153"/>
            <a:ext cx="1640717" cy="1640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4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4"/>
          <p:cNvSpPr txBox="1"/>
          <p:nvPr/>
        </p:nvSpPr>
        <p:spPr>
          <a:xfrm>
            <a:off x="9725025" y="537900"/>
            <a:ext cx="75489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Source Sans Pro"/>
                <a:ea typeface="Source Sans Pro"/>
                <a:cs typeface="Source Sans Pro"/>
                <a:sym typeface="Source Sans Pro"/>
              </a:rPr>
              <a:t>Share your objects and stories within your larger group.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Source Sans Pro"/>
                <a:ea typeface="Source Sans Pro"/>
                <a:cs typeface="Source Sans Pro"/>
                <a:sym typeface="Source Sans Pro"/>
              </a:rPr>
              <a:t>Are there any connecting themes that emerge between some of the objects?  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Source Sans Pro"/>
                <a:ea typeface="Source Sans Pro"/>
                <a:cs typeface="Source Sans Pro"/>
                <a:sym typeface="Source Sans Pro"/>
              </a:rPr>
              <a:t>Eg. Family, travel, home, humour…</a:t>
            </a: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Source Sans Pro"/>
                <a:ea typeface="Source Sans Pro"/>
                <a:cs typeface="Source Sans Pro"/>
                <a:sym typeface="Source Sans Pro"/>
              </a:rPr>
              <a:t>How would you curate an exhibition using your groups objects?  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Source Sans Pro"/>
                <a:ea typeface="Source Sans Pro"/>
                <a:cs typeface="Source Sans Pro"/>
                <a:sym typeface="Source Sans Pro"/>
              </a:rPr>
              <a:t>Where would be the ideally location for your exhibition. </a:t>
            </a: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latin typeface="Source Sans Pro"/>
                <a:ea typeface="Source Sans Pro"/>
                <a:cs typeface="Source Sans Pro"/>
                <a:sym typeface="Source Sans Pro"/>
              </a:rPr>
              <a:t>Eg. National, library, pop gallery, old peoples home...</a:t>
            </a:r>
            <a:endParaRPr sz="12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latin typeface="Source Sans Pro"/>
                <a:ea typeface="Source Sans Pro"/>
                <a:cs typeface="Source Sans Pro"/>
                <a:sym typeface="Source Sans Pro"/>
              </a:rPr>
              <a:t>What is the name of your group’s exhibition?</a:t>
            </a:r>
            <a:r>
              <a:rPr lang="en-GB" sz="24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4" name="Google Shape;144;p24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ource Sans Pro"/>
              <a:buNone/>
            </a:pPr>
            <a:r>
              <a:rPr lang="en-GB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Curate an exhibition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45" name="Google Shape;145;p24"/>
          <p:cNvSpPr txBox="1">
            <a:spLocks noGrp="1"/>
          </p:cNvSpPr>
          <p:nvPr>
            <p:ph type="body" idx="4294967295"/>
          </p:nvPr>
        </p:nvSpPr>
        <p:spPr>
          <a:xfrm>
            <a:off x="845100" y="1152475"/>
            <a:ext cx="59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 Agree on a connecting theme between some of your objects.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lang="en-GB" sz="12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Eg. Family, travel, home, humour… </a:t>
            </a:r>
            <a:endParaRPr sz="12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endParaRPr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 Name your exhibition. 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endParaRPr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 Proposed location. 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en-GB" sz="12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Eg. National museum,  library, pop-up  gallery, old peoples home..</a:t>
            </a:r>
            <a:endParaRPr sz="12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</a:pPr>
            <a:endParaRPr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5" title="MF film (short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6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Download the Mayfly Sound App</a:t>
            </a:r>
            <a:endParaRPr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7" name="Google Shape;157;p26"/>
          <p:cNvSpPr txBox="1">
            <a:spLocks noGrp="1"/>
          </p:cNvSpPr>
          <p:nvPr>
            <p:ph type="body" idx="1"/>
          </p:nvPr>
        </p:nvSpPr>
        <p:spPr>
          <a:xfrm>
            <a:off x="311700" y="1314425"/>
            <a:ext cx="327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1. Search for </a:t>
            </a:r>
            <a:r>
              <a:rPr lang="en-GB" sz="16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Mayfly Sound</a:t>
            </a: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on Apple or Android App Stores.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2. Create an account by entering your email and password.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3. Name your collection and enter the following key code: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24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M4YF1Y</a:t>
            </a:r>
            <a:endParaRPr sz="2400" b="1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8" name="Google Shape;158;p26"/>
          <p:cNvSpPr txBox="1"/>
          <p:nvPr/>
        </p:nvSpPr>
        <p:spPr>
          <a:xfrm>
            <a:off x="3871725" y="3771825"/>
            <a:ext cx="17625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Record</a:t>
            </a:r>
            <a:endParaRPr b="1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Press the record button to start recording a sound. </a:t>
            </a:r>
            <a:endParaRPr sz="13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9" name="Google Shape;159;p26"/>
          <p:cNvSpPr txBox="1"/>
          <p:nvPr/>
        </p:nvSpPr>
        <p:spPr>
          <a:xfrm>
            <a:off x="5680963" y="3771825"/>
            <a:ext cx="15357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Attached</a:t>
            </a:r>
            <a:endParaRPr sz="600" b="1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Attach it to a Mayfly and add a photo of your object.</a:t>
            </a:r>
            <a:endParaRPr sz="13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0" name="Google Shape;160;p26"/>
          <p:cNvSpPr txBox="1"/>
          <p:nvPr/>
        </p:nvSpPr>
        <p:spPr>
          <a:xfrm>
            <a:off x="7376800" y="3771825"/>
            <a:ext cx="1535700" cy="1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Listen</a:t>
            </a:r>
            <a:endParaRPr b="1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600" b="1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Hold your device over the mayfly to hear your sound.</a:t>
            </a:r>
            <a:endParaRPr sz="13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1" name="Google Shape;16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300" y="2089877"/>
            <a:ext cx="1096850" cy="4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7150" y="2089875"/>
            <a:ext cx="1096850" cy="42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65349" y="1381263"/>
            <a:ext cx="1375299" cy="2390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61175" y="1376538"/>
            <a:ext cx="1375299" cy="239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57000" y="1381288"/>
            <a:ext cx="1375299" cy="2390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7"/>
          <p:cNvSpPr txBox="1"/>
          <p:nvPr/>
        </p:nvSpPr>
        <p:spPr>
          <a:xfrm>
            <a:off x="514350" y="268950"/>
            <a:ext cx="75489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ource Sans Pro"/>
                <a:ea typeface="Source Sans Pro"/>
                <a:cs typeface="Source Sans Pro"/>
                <a:sym typeface="Source Sans Pro"/>
              </a:rPr>
              <a:t>Show and tell</a:t>
            </a:r>
            <a:endParaRPr sz="18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1" name="Google Shape;171;p27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 txBox="1">
            <a:spLocks noGrp="1"/>
          </p:cNvSpPr>
          <p:nvPr>
            <p:ph type="title" idx="4294967295"/>
          </p:nvPr>
        </p:nvSpPr>
        <p:spPr>
          <a:xfrm>
            <a:off x="311700" y="1900275"/>
            <a:ext cx="8520600" cy="10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ource Sans Pro"/>
              <a:buNone/>
            </a:pPr>
            <a:r>
              <a:rPr lang="en-GB" sz="60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Show &amp; Tell</a:t>
            </a:r>
            <a:endParaRPr sz="6000"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ource Sans Pro"/>
              <a:buNone/>
            </a:pPr>
            <a:r>
              <a:rPr lang="en-GB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Further Applications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4294967295"/>
          </p:nvPr>
        </p:nvSpPr>
        <p:spPr>
          <a:xfrm>
            <a:off x="1142925" y="3949425"/>
            <a:ext cx="2755500" cy="7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MAYFLY</a:t>
            </a: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Commercial 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0" name="Google Shape;180;p28"/>
          <p:cNvPicPr preferRelativeResize="0"/>
          <p:nvPr/>
        </p:nvPicPr>
        <p:blipFill rotWithShape="1">
          <a:blip r:embed="rId4">
            <a:alphaModFix/>
          </a:blip>
          <a:srcRect l="2497" r="22512"/>
          <a:stretch/>
        </p:blipFill>
        <p:spPr>
          <a:xfrm>
            <a:off x="1143000" y="1194077"/>
            <a:ext cx="2755346" cy="2755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/>
          <p:cNvPicPr preferRelativeResize="0"/>
          <p:nvPr/>
        </p:nvPicPr>
        <p:blipFill rotWithShape="1">
          <a:blip r:embed="rId5">
            <a:alphaModFix/>
          </a:blip>
          <a:srcRect l="18969" t="1209" r="7845" b="1209"/>
          <a:stretch/>
        </p:blipFill>
        <p:spPr>
          <a:xfrm>
            <a:off x="5245650" y="1194075"/>
            <a:ext cx="2755350" cy="275535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8"/>
          <p:cNvSpPr txBox="1">
            <a:spLocks noGrp="1"/>
          </p:cNvSpPr>
          <p:nvPr>
            <p:ph type="body" idx="4294967295"/>
          </p:nvPr>
        </p:nvSpPr>
        <p:spPr>
          <a:xfrm>
            <a:off x="5245575" y="3949425"/>
            <a:ext cx="2755500" cy="7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24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Tangible Memories</a:t>
            </a: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Social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/>
        </p:nvSpPr>
        <p:spPr>
          <a:xfrm>
            <a:off x="514350" y="268950"/>
            <a:ext cx="75489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ource Sans Pro"/>
                <a:ea typeface="Source Sans Pro"/>
                <a:cs typeface="Source Sans Pro"/>
                <a:sym typeface="Source Sans Pro"/>
              </a:rPr>
              <a:t>Show and tell</a:t>
            </a:r>
            <a:endParaRPr sz="18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/>
          <p:nvPr/>
        </p:nvSpPr>
        <p:spPr>
          <a:xfrm>
            <a:off x="1454700" y="1548300"/>
            <a:ext cx="6234600" cy="20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30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How could you utilise RFID and image recognition technology to bring your research to life for new audiences and increase impact?</a:t>
            </a:r>
            <a:r>
              <a:rPr lang="en-GB" sz="2800" b="1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6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endParaRPr sz="18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/>
          <p:nvPr/>
        </p:nvSpPr>
        <p:spPr>
          <a:xfrm>
            <a:off x="514350" y="268950"/>
            <a:ext cx="7548900" cy="46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>
                <a:latin typeface="Source Sans Pro"/>
                <a:ea typeface="Source Sans Pro"/>
                <a:cs typeface="Source Sans Pro"/>
                <a:sym typeface="Source Sans Pro"/>
              </a:rPr>
              <a:t>Show and tell</a:t>
            </a:r>
            <a:endParaRPr sz="1800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5" name="Google Shape;195;p30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0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ource Sans Pro"/>
              <a:buNone/>
            </a:pPr>
            <a:r>
              <a:rPr lang="en-GB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Stay in touch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97" name="Google Shape;197;p30" descr="Bath_Spa_University_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4425" y="1481950"/>
            <a:ext cx="1281000" cy="129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0" descr="stand-and-stare-logo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5700" y="1817200"/>
            <a:ext cx="1872600" cy="6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9621" y="1841202"/>
            <a:ext cx="21504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0"/>
          <p:cNvSpPr txBox="1">
            <a:spLocks noGrp="1"/>
          </p:cNvSpPr>
          <p:nvPr>
            <p:ph type="body" idx="4294967295"/>
          </p:nvPr>
        </p:nvSpPr>
        <p:spPr>
          <a:xfrm>
            <a:off x="377175" y="2949300"/>
            <a:ext cx="2755500" cy="19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-GB" sz="16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16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Dr Ruth Farrar </a:t>
            </a: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r.farrar@bathspa.ac.uk</a:t>
            </a:r>
            <a:b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www.bathspa.ac.uk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@ruth_farrar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1" name="Google Shape;201;p30"/>
          <p:cNvSpPr txBox="1">
            <a:spLocks noGrp="1"/>
          </p:cNvSpPr>
          <p:nvPr>
            <p:ph type="body" idx="4294967295"/>
          </p:nvPr>
        </p:nvSpPr>
        <p:spPr>
          <a:xfrm>
            <a:off x="3194250" y="2949300"/>
            <a:ext cx="2755500" cy="19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-GB" sz="16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16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Barney Heywood</a:t>
            </a:r>
            <a:br>
              <a:rPr lang="en-GB" sz="16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barney@standandstare.com</a:t>
            </a:r>
            <a:b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www.standandstare.com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@stand_stare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2" name="Google Shape;202;p30"/>
          <p:cNvSpPr txBox="1">
            <a:spLocks noGrp="1"/>
          </p:cNvSpPr>
          <p:nvPr>
            <p:ph type="body" idx="4294967295"/>
          </p:nvPr>
        </p:nvSpPr>
        <p:spPr>
          <a:xfrm>
            <a:off x="5947113" y="2949300"/>
            <a:ext cx="2755500" cy="19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-GB" sz="16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16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/>
            </a:r>
            <a:br>
              <a:rPr lang="en-GB" sz="1600" b="1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enquiries@mayflysound.com</a:t>
            </a:r>
            <a:b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www.mayflysound.com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@mayflysound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 descr="BATH-SPA-UNIVERSITY-image.jpg"/>
          <p:cNvPicPr preferRelativeResize="0"/>
          <p:nvPr/>
        </p:nvPicPr>
        <p:blipFill rotWithShape="1">
          <a:blip r:embed="rId3">
            <a:alphaModFix/>
          </a:blip>
          <a:srcRect t="19169" b="5834"/>
          <a:stretch/>
        </p:blipFill>
        <p:spPr>
          <a:xfrm>
            <a:off x="0" y="0"/>
            <a:ext cx="91437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 descr="Bath_Spa_University_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86000" y="278125"/>
            <a:ext cx="1571700" cy="15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5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 rotWithShape="1">
          <a:blip r:embed="rId4">
            <a:alphaModFix/>
          </a:blip>
          <a:srcRect l="24432" t="2543" r="12304" b="2534"/>
          <a:stretch/>
        </p:blipFill>
        <p:spPr>
          <a:xfrm>
            <a:off x="4637257" y="1015450"/>
            <a:ext cx="1866629" cy="186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 descr="stand-and-stare-logo-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35700" y="266550"/>
            <a:ext cx="1872600" cy="62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 rotWithShape="1">
          <a:blip r:embed="rId6">
            <a:alphaModFix/>
          </a:blip>
          <a:srcRect l="21130" r="10684"/>
          <a:stretch/>
        </p:blipFill>
        <p:spPr>
          <a:xfrm>
            <a:off x="2640107" y="1015450"/>
            <a:ext cx="1778259" cy="18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 rotWithShape="1">
          <a:blip r:embed="rId7">
            <a:alphaModFix/>
          </a:blip>
          <a:srcRect l="4919" r="20083"/>
          <a:stretch/>
        </p:blipFill>
        <p:spPr>
          <a:xfrm>
            <a:off x="554588" y="1015450"/>
            <a:ext cx="1866625" cy="186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l="24432" t="2543" r="12304" b="2534"/>
          <a:stretch/>
        </p:blipFill>
        <p:spPr>
          <a:xfrm>
            <a:off x="6722782" y="1015450"/>
            <a:ext cx="1866629" cy="186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4">
            <a:alphaModFix/>
          </a:blip>
          <a:srcRect l="24432" t="2543" r="12304" b="2534"/>
          <a:stretch/>
        </p:blipFill>
        <p:spPr>
          <a:xfrm>
            <a:off x="4637257" y="3010300"/>
            <a:ext cx="1866629" cy="186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 rotWithShape="1">
          <a:blip r:embed="rId7">
            <a:alphaModFix/>
          </a:blip>
          <a:srcRect l="4919" r="20083"/>
          <a:stretch/>
        </p:blipFill>
        <p:spPr>
          <a:xfrm>
            <a:off x="554588" y="3010300"/>
            <a:ext cx="1866625" cy="186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 rotWithShape="1">
          <a:blip r:embed="rId4">
            <a:alphaModFix/>
          </a:blip>
          <a:srcRect l="24432" t="2543" r="12304" b="2534"/>
          <a:stretch/>
        </p:blipFill>
        <p:spPr>
          <a:xfrm>
            <a:off x="6722782" y="3010300"/>
            <a:ext cx="1866629" cy="186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 rotWithShape="1">
          <a:blip r:embed="rId8">
            <a:alphaModFix/>
          </a:blip>
          <a:srcRect l="26620" r="1684"/>
          <a:stretch/>
        </p:blipFill>
        <p:spPr>
          <a:xfrm>
            <a:off x="554599" y="3010300"/>
            <a:ext cx="1872600" cy="186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 rotWithShape="1">
          <a:blip r:embed="rId9">
            <a:alphaModFix/>
          </a:blip>
          <a:srcRect l="10451" r="19871" b="2486"/>
          <a:stretch/>
        </p:blipFill>
        <p:spPr>
          <a:xfrm>
            <a:off x="2640100" y="3010300"/>
            <a:ext cx="1778275" cy="186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10">
            <a:alphaModFix/>
          </a:blip>
          <a:srcRect l="6065" t="514" r="19695" b="504"/>
          <a:stretch/>
        </p:blipFill>
        <p:spPr>
          <a:xfrm>
            <a:off x="4637250" y="3010300"/>
            <a:ext cx="1866626" cy="186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 rotWithShape="1">
          <a:blip r:embed="rId11">
            <a:alphaModFix/>
          </a:blip>
          <a:srcRect l="13898" r="14049" b="3938"/>
          <a:stretch/>
        </p:blipFill>
        <p:spPr>
          <a:xfrm>
            <a:off x="6722750" y="1015450"/>
            <a:ext cx="1866624" cy="186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12">
            <a:alphaModFix/>
          </a:blip>
          <a:srcRect l="22744" t="2749" r="9724" b="2759"/>
          <a:stretch/>
        </p:blipFill>
        <p:spPr>
          <a:xfrm>
            <a:off x="6722750" y="3010300"/>
            <a:ext cx="1866626" cy="186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6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ource Sans Pro"/>
              <a:buNone/>
            </a:pPr>
            <a:r>
              <a:rPr lang="en-GB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 Note Interactive Speech: learning aims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7" name="Google Shape;87;p16"/>
          <p:cNvSpPr txBox="1">
            <a:spLocks noGrp="1"/>
          </p:cNvSpPr>
          <p:nvPr>
            <p:ph type="body" idx="1"/>
          </p:nvPr>
        </p:nvSpPr>
        <p:spPr>
          <a:xfrm>
            <a:off x="845100" y="1152475"/>
            <a:ext cx="6708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2CC"/>
              </a:buClr>
              <a:buSzPts val="1600"/>
              <a:buFont typeface="Source Sans Pro"/>
              <a:buChar char="●"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introduce the concepts of RFID and image recognition technology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2CC"/>
              </a:buClr>
              <a:buSzPts val="1600"/>
              <a:buFont typeface="Source Sans Pro"/>
              <a:buChar char="●"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 examine successful creative applications of RFID and image recognition technology within industry and practice-based research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2CC"/>
              </a:buClr>
              <a:buSzPts val="1600"/>
              <a:buFont typeface="Source Sans Pro"/>
              <a:buChar char="●"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develop skills in using image recognition technology during an interactive task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FFF2CC"/>
              </a:buClr>
              <a:buSzPts val="1600"/>
              <a:buFont typeface="Source Sans Pro"/>
              <a:buChar char="●"/>
            </a:pPr>
            <a:r>
              <a:rPr lang="en-GB" sz="1600">
                <a:solidFill>
                  <a:srgbClr val="FFF2CC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 reflect on how to apply new skills to future research projects </a:t>
            </a: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 sz="1600">
              <a:solidFill>
                <a:srgbClr val="FFF2CC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ource Sans Pro"/>
              <a:buNone/>
            </a:pPr>
            <a:r>
              <a:rPr lang="en-GB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RFID: How does it work?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 rotWithShape="1">
          <a:blip r:embed="rId4">
            <a:alphaModFix/>
          </a:blip>
          <a:srcRect l="6162" t="79" r="8484" b="89"/>
          <a:stretch/>
        </p:blipFill>
        <p:spPr>
          <a:xfrm rot="-5400000">
            <a:off x="2749636" y="104789"/>
            <a:ext cx="3641651" cy="5679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8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ource Sans Pro"/>
              <a:buNone/>
            </a:pPr>
            <a:r>
              <a:rPr lang="en-GB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Creative Application: Theatre Jukebox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 rotWithShape="1">
          <a:blip r:embed="rId4">
            <a:alphaModFix/>
          </a:blip>
          <a:srcRect t="2534" b="1098"/>
          <a:stretch/>
        </p:blipFill>
        <p:spPr>
          <a:xfrm>
            <a:off x="1730475" y="1115900"/>
            <a:ext cx="5683075" cy="364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9" title="TJB+ER-film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/>
          <p:cNvPicPr preferRelativeResize="0"/>
          <p:nvPr/>
        </p:nvPicPr>
        <p:blipFill rotWithShape="1">
          <a:blip r:embed="rId3">
            <a:alphaModFix/>
          </a:blip>
          <a:srcRect b="15626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0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Source Sans Pro"/>
              <a:buNone/>
            </a:pPr>
            <a:r>
              <a:rPr lang="en-GB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 Recognition: How does it work?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113" name="Google Shape;113;p20"/>
          <p:cNvPicPr preferRelativeResize="0"/>
          <p:nvPr/>
        </p:nvPicPr>
        <p:blipFill rotWithShape="1">
          <a:blip r:embed="rId4">
            <a:alphaModFix/>
          </a:blip>
          <a:srcRect l="990" t="1856" r="931" b="14159"/>
          <a:stretch/>
        </p:blipFill>
        <p:spPr>
          <a:xfrm>
            <a:off x="1730450" y="1134950"/>
            <a:ext cx="5683075" cy="3649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1" title="Illuminators of Aberdeen - dem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85725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Microsoft Macintosh PowerPoint</Application>
  <PresentationFormat>On-screen Show (16:9)</PresentationFormat>
  <Paragraphs>73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Source Sans Pro</vt:lpstr>
      <vt:lpstr>Simple Dark</vt:lpstr>
      <vt:lpstr>UTILISING TECHNOLOGY  TO UNLOCK THE PAST</vt:lpstr>
      <vt:lpstr>PowerPoint Presentation</vt:lpstr>
      <vt:lpstr>PowerPoint Presentation</vt:lpstr>
      <vt:lpstr>Key Note Interactive Speech: learning aims</vt:lpstr>
      <vt:lpstr>RFID: How does it work?</vt:lpstr>
      <vt:lpstr>Creative Application: Theatre Jukebox</vt:lpstr>
      <vt:lpstr>PowerPoint Presentation</vt:lpstr>
      <vt:lpstr>Image Recognition: How does it work?</vt:lpstr>
      <vt:lpstr>PowerPoint Presentation</vt:lpstr>
      <vt:lpstr>Creative Application: Dear Carnegie Hall</vt:lpstr>
      <vt:lpstr>What objects do you have with you right now?</vt:lpstr>
      <vt:lpstr>Curate an exhibition</vt:lpstr>
      <vt:lpstr>PowerPoint Presentation</vt:lpstr>
      <vt:lpstr>Download the Mayfly Sound App</vt:lpstr>
      <vt:lpstr>Show &amp; Tell</vt:lpstr>
      <vt:lpstr>Further Applications</vt:lpstr>
      <vt:lpstr>PowerPoint Presentation</vt:lpstr>
      <vt:lpstr>Stay in touch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UTILISING TECHNOLOGY  TO UNLOCK THE PAST</dc:title>
  <cp:lastModifiedBy>Ruth Farrar</cp:lastModifiedBy>
  <cp:revision>1</cp:revision>
  <dcterms:modified xsi:type="dcterms:W3CDTF">2019-12-19T23:47:46Z</dcterms:modified>
</cp:coreProperties>
</file>