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64" r:id="rId5"/>
    <p:sldId id="267" r:id="rId6"/>
    <p:sldId id="266" r:id="rId7"/>
    <p:sldId id="269" r:id="rId8"/>
    <p:sldId id="271" r:id="rId9"/>
    <p:sldId id="270" r:id="rId10"/>
    <p:sldId id="265" r:id="rId11"/>
    <p:sldId id="274" r:id="rId12"/>
    <p:sldId id="273" r:id="rId13"/>
    <p:sldId id="272" r:id="rId14"/>
    <p:sldId id="262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4647"/>
  </p:normalViewPr>
  <p:slideViewPr>
    <p:cSldViewPr snapToGrid="0" snapToObjects="1">
      <p:cViewPr varScale="1">
        <p:scale>
          <a:sx n="135" d="100"/>
          <a:sy n="135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CFAF-AEDF-ED45-8CF3-2287CB1DB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7270C-B6D2-5F48-9E56-D19553BE9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B8670-E889-0847-80E0-0BC6B706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0214-7F7F-3A4D-8F46-C7C7F716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29406-FCE7-A04F-837A-2E7E3FFA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8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E6E4-32E4-CC4A-88D6-19A6C88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0890B-13D6-804A-A1DD-022C7679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8DEEC-AD54-7146-B620-B3E2C98B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4071-A14B-1245-97F1-2C114918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6C899-C08D-E84D-AFC8-30428844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23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D8C185-4FF0-BC4F-B4DE-A5EED3E9D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3BA65-5F97-E149-97DB-E4A305435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9FBD3-12AC-0144-AC7F-6AE4325F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49CA-A55C-9D42-9C03-9435AB791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5548F-8012-8B45-8D5D-8D05DAB1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5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FE88-93BE-6947-81D3-C844C703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E92D4-25DC-5843-AD87-05B91ED48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32F6-4788-7845-A0DE-FF9BDD44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43299-DB98-8D4A-81D7-319CE6E3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2606-7812-1D47-8AF6-B08F9833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26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01D2-9FA6-D443-A116-24C7BFCBB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E6B3B-03F1-E14D-A749-11C6E18D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5F4AF-256E-7240-9D39-C32AD7E3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3056C-1481-C84A-87EB-1643D88A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8D3FE-9748-AC4C-A22D-EA94B13D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3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C8BB-1C2D-B042-AC97-AA103A73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33F2-D60A-F34F-B364-4496C7F0A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75AEE-313C-644A-A66F-47BA939FE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7B1FD-A579-F34A-BB00-3900E412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0C852-D623-A342-BE24-5BA9BEC6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F9435-4617-9147-B38D-E6D820DA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0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746A-F906-2247-9931-62017948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9ADC3-60A5-734B-8E1A-F6CD05395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B94AE-18D1-9546-BE98-AD9A302CF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68C3C-0322-A143-A49F-96ECE8B57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3A4E6-4D88-4944-BCA5-F15D0955F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5AA6C7-1CDE-F848-833A-08AB4D3E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BBADA-7A8C-6A45-953D-706F4BDB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CA32E-D50C-8F45-BF1C-C7D44F83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9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C3CF-0E0F-F54C-A494-E9A3AF1E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D0437-8043-3642-87DA-931F7E32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C3947-FFB4-F04B-A5DF-A6657554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81C88-CF10-2242-9BDC-4A5075FD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2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0E6BB4-F2D1-2C46-9D07-32719A48B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FAD7C-F1FF-2743-8768-8357BEA6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31375-7913-D84C-928C-9DDFE814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5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A1235-D4E7-F945-8421-5A059F30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0220C-9C34-EA48-AA01-AC84321D5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10DA5-2957-8941-B47E-B87638158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3E9BE-3A16-A749-BC69-C0EF1E9E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5683B-F15F-7A4A-A054-D61AB021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C8463-9AED-4E42-97A6-9B8A7C30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20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755B-B1BE-8B4E-9D8C-5EDDE7FF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3BA54-F2A6-554A-8617-6F680FDCF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60C08-E2C8-5D4B-BB17-23C4270C0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C19C6-98F4-3D4F-BEE4-73F3A5DE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117A8-6596-5744-B152-F13F0A33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FE184-A75A-F242-B9E8-00B5A429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3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9719F-90AA-404E-A4AF-F53C2860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ED2C6-A5D4-A84F-B698-F8E7CE47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53F6-E2FC-B14E-8072-2559BF243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172E7-2411-E647-B3A1-A1A11C56659B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8E23C-6CF7-284F-838B-B1BEA912A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9AA4B-EC64-FA49-94E6-EBCC21D73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28DD3-F1AE-334D-9E85-AB6BB72A8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0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D46C-E686-254D-92FB-665666A3F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Boat trip with St Mary’s Maritime Group.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E5CF6-28C7-7F47-9BA5-6E39343B4B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September 2012</a:t>
            </a:r>
          </a:p>
          <a:p>
            <a:endParaRPr lang="en-GB" dirty="0"/>
          </a:p>
          <a:p>
            <a:r>
              <a:rPr lang="en-GB" dirty="0"/>
              <a:t>All photos taken by Dr Enright</a:t>
            </a:r>
          </a:p>
        </p:txBody>
      </p:sp>
    </p:spTree>
    <p:extLst>
      <p:ext uri="{BB962C8B-B14F-4D97-AF65-F5344CB8AC3E}">
        <p14:creationId xmlns:p14="http://schemas.microsoft.com/office/powerpoint/2010/main" val="321741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72E92-89B0-AB4B-82FC-FB36870A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5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B9007-65A4-744B-903F-1F7FD617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3F9FB-455F-6F40-85AF-3D6214F3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6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4583D9-6ED8-A041-AE05-6917AA67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4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7C1D4-FF19-4242-9D98-7F2E3BBB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C6B32-3DAB-1D45-8544-7B7C1AE1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5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84336-AC1D-2443-9065-C5A22C51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4594-BE9C-B94B-90AD-07E2903C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1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22432-6C08-AE46-A5F6-6444499F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238AE-DBDE-F546-88DF-8F741BC3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1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00ED-001F-C047-AD6A-09D98E59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8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B3627-B0D5-CA49-95C1-E579C23C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0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F2E5B-4DF4-634D-9B74-278FFB81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6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21FBD-A692-3E44-BF71-1A8E70C83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7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</Words>
  <Application>Microsoft Macintosh PowerPoint</Application>
  <PresentationFormat>Widescreen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Boat trip with St Mary’s Maritime Group.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Boat trip with St Mary’s Maritime Group.</dc:title>
  <dc:creator>Helena Enright</dc:creator>
  <cp:lastModifiedBy>Microsoft Office User</cp:lastModifiedBy>
  <cp:revision>3</cp:revision>
  <dcterms:created xsi:type="dcterms:W3CDTF">2021-03-01T11:14:49Z</dcterms:created>
  <dcterms:modified xsi:type="dcterms:W3CDTF">2021-03-01T14:50:34Z</dcterms:modified>
</cp:coreProperties>
</file>